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9947F-2EDC-4C1E-B5EB-8FD3C5412FE1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E0E30B-0EF7-42B6-B59A-AA0CCBF7C33E}">
      <dgm:prSet/>
      <dgm:spPr/>
      <dgm:t>
        <a:bodyPr/>
        <a:lstStyle/>
        <a:p>
          <a:r>
            <a:rPr lang="en-US"/>
            <a:t>Keep logs of who changes what</a:t>
          </a:r>
        </a:p>
      </dgm:t>
    </dgm:pt>
    <dgm:pt modelId="{EE0CCBD5-39C2-4608-80ED-B8CAFF4C2321}" type="parTrans" cxnId="{1D7D6BBA-DD51-45AB-B99C-17D471847180}">
      <dgm:prSet/>
      <dgm:spPr/>
      <dgm:t>
        <a:bodyPr/>
        <a:lstStyle/>
        <a:p>
          <a:endParaRPr lang="en-US"/>
        </a:p>
      </dgm:t>
    </dgm:pt>
    <dgm:pt modelId="{183CBA86-96AB-459D-8CFC-76B944989C95}" type="sibTrans" cxnId="{1D7D6BBA-DD51-45AB-B99C-17D47184718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29309BC1-2C05-48DE-9A4A-FC855F9DEC7C}">
      <dgm:prSet/>
      <dgm:spPr/>
      <dgm:t>
        <a:bodyPr/>
        <a:lstStyle/>
        <a:p>
          <a:r>
            <a:rPr lang="en-US"/>
            <a:t>Set up alerts if something weird happens</a:t>
          </a:r>
        </a:p>
      </dgm:t>
    </dgm:pt>
    <dgm:pt modelId="{DB734F8C-BC30-4712-9237-203982ACE0EF}" type="parTrans" cxnId="{F14E5EBC-EEC1-47D5-9800-9ED90031F81B}">
      <dgm:prSet/>
      <dgm:spPr/>
      <dgm:t>
        <a:bodyPr/>
        <a:lstStyle/>
        <a:p>
          <a:endParaRPr lang="en-US"/>
        </a:p>
      </dgm:t>
    </dgm:pt>
    <dgm:pt modelId="{904A5C79-5B13-4C29-97E5-246EFB443FBE}" type="sibTrans" cxnId="{F14E5EBC-EEC1-47D5-9800-9ED90031F81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96B7763A-DE46-4D2C-8CA6-82DA3BF1E6FC}">
      <dgm:prSet/>
      <dgm:spPr/>
      <dgm:t>
        <a:bodyPr/>
        <a:lstStyle/>
        <a:p>
          <a:r>
            <a:rPr lang="en-US"/>
            <a:t>Track changes with audit logs</a:t>
          </a:r>
        </a:p>
      </dgm:t>
    </dgm:pt>
    <dgm:pt modelId="{54E5F177-C704-4720-A239-A4E6BC7C8A9D}" type="parTrans" cxnId="{08398678-2D43-40B1-88AE-FA35D4B3194E}">
      <dgm:prSet/>
      <dgm:spPr/>
      <dgm:t>
        <a:bodyPr/>
        <a:lstStyle/>
        <a:p>
          <a:endParaRPr lang="en-US"/>
        </a:p>
      </dgm:t>
    </dgm:pt>
    <dgm:pt modelId="{E88DC788-A038-4280-B062-FF0A60EDA0B8}" type="sibTrans" cxnId="{08398678-2D43-40B1-88AE-FA35D4B3194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94ABEF91-4869-4518-BA08-4F83EF4BFE9A}" type="pres">
      <dgm:prSet presAssocID="{D9E9947F-2EDC-4C1E-B5EB-8FD3C5412FE1}" presName="Name0" presStyleCnt="0">
        <dgm:presLayoutVars>
          <dgm:animLvl val="lvl"/>
          <dgm:resizeHandles val="exact"/>
        </dgm:presLayoutVars>
      </dgm:prSet>
      <dgm:spPr/>
    </dgm:pt>
    <dgm:pt modelId="{91C5151B-297E-4E33-AF4C-6D8F5173086B}" type="pres">
      <dgm:prSet presAssocID="{49E0E30B-0EF7-42B6-B59A-AA0CCBF7C33E}" presName="compositeNode" presStyleCnt="0">
        <dgm:presLayoutVars>
          <dgm:bulletEnabled val="1"/>
        </dgm:presLayoutVars>
      </dgm:prSet>
      <dgm:spPr/>
    </dgm:pt>
    <dgm:pt modelId="{3E0011D1-A906-43B6-9C09-501C8C444256}" type="pres">
      <dgm:prSet presAssocID="{49E0E30B-0EF7-42B6-B59A-AA0CCBF7C33E}" presName="bgRect" presStyleLbl="alignNode1" presStyleIdx="0" presStyleCnt="3"/>
      <dgm:spPr/>
    </dgm:pt>
    <dgm:pt modelId="{B33E5AD6-C73A-4817-BCBF-D32A059240E2}" type="pres">
      <dgm:prSet presAssocID="{183CBA86-96AB-459D-8CFC-76B944989C9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BFB489D-DBAA-4497-81E3-FEF391A7FC38}" type="pres">
      <dgm:prSet presAssocID="{49E0E30B-0EF7-42B6-B59A-AA0CCBF7C33E}" presName="nodeRect" presStyleLbl="alignNode1" presStyleIdx="0" presStyleCnt="3">
        <dgm:presLayoutVars>
          <dgm:bulletEnabled val="1"/>
        </dgm:presLayoutVars>
      </dgm:prSet>
      <dgm:spPr/>
    </dgm:pt>
    <dgm:pt modelId="{718DF7D2-5FE4-4754-8D30-35CD6EA1F201}" type="pres">
      <dgm:prSet presAssocID="{183CBA86-96AB-459D-8CFC-76B944989C95}" presName="sibTrans" presStyleCnt="0"/>
      <dgm:spPr/>
    </dgm:pt>
    <dgm:pt modelId="{FEAFE2ED-940B-4A83-A2B7-64D75648CE18}" type="pres">
      <dgm:prSet presAssocID="{29309BC1-2C05-48DE-9A4A-FC855F9DEC7C}" presName="compositeNode" presStyleCnt="0">
        <dgm:presLayoutVars>
          <dgm:bulletEnabled val="1"/>
        </dgm:presLayoutVars>
      </dgm:prSet>
      <dgm:spPr/>
    </dgm:pt>
    <dgm:pt modelId="{BDE0EE43-27AB-4516-A5EA-0173461910C5}" type="pres">
      <dgm:prSet presAssocID="{29309BC1-2C05-48DE-9A4A-FC855F9DEC7C}" presName="bgRect" presStyleLbl="alignNode1" presStyleIdx="1" presStyleCnt="3"/>
      <dgm:spPr/>
    </dgm:pt>
    <dgm:pt modelId="{3FE3886C-93E2-4C42-8E84-03E1C32F92E3}" type="pres">
      <dgm:prSet presAssocID="{904A5C79-5B13-4C29-97E5-246EFB443FB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06681FF-7C84-456F-B123-F43D8A3B0013}" type="pres">
      <dgm:prSet presAssocID="{29309BC1-2C05-48DE-9A4A-FC855F9DEC7C}" presName="nodeRect" presStyleLbl="alignNode1" presStyleIdx="1" presStyleCnt="3">
        <dgm:presLayoutVars>
          <dgm:bulletEnabled val="1"/>
        </dgm:presLayoutVars>
      </dgm:prSet>
      <dgm:spPr/>
    </dgm:pt>
    <dgm:pt modelId="{DF674693-9CA8-4D7C-80FB-3179FD32F23D}" type="pres">
      <dgm:prSet presAssocID="{904A5C79-5B13-4C29-97E5-246EFB443FBE}" presName="sibTrans" presStyleCnt="0"/>
      <dgm:spPr/>
    </dgm:pt>
    <dgm:pt modelId="{1AE7B9E0-E3C2-4B5C-97F8-09B6B9610D31}" type="pres">
      <dgm:prSet presAssocID="{96B7763A-DE46-4D2C-8CA6-82DA3BF1E6FC}" presName="compositeNode" presStyleCnt="0">
        <dgm:presLayoutVars>
          <dgm:bulletEnabled val="1"/>
        </dgm:presLayoutVars>
      </dgm:prSet>
      <dgm:spPr/>
    </dgm:pt>
    <dgm:pt modelId="{35358084-F57E-47BE-8285-762A7E2526E4}" type="pres">
      <dgm:prSet presAssocID="{96B7763A-DE46-4D2C-8CA6-82DA3BF1E6FC}" presName="bgRect" presStyleLbl="alignNode1" presStyleIdx="2" presStyleCnt="3"/>
      <dgm:spPr/>
    </dgm:pt>
    <dgm:pt modelId="{ACB55F83-FCDF-413C-8D1A-9DCA5C90BA3B}" type="pres">
      <dgm:prSet presAssocID="{E88DC788-A038-4280-B062-FF0A60EDA0B8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B3C84A9-FF6F-464F-9118-A79ABE141F83}" type="pres">
      <dgm:prSet presAssocID="{96B7763A-DE46-4D2C-8CA6-82DA3BF1E6FC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D34EB815-09E9-4806-ABF8-667847E72DD3}" type="presOf" srcId="{96B7763A-DE46-4D2C-8CA6-82DA3BF1E6FC}" destId="{35358084-F57E-47BE-8285-762A7E2526E4}" srcOrd="0" destOrd="0" presId="urn:microsoft.com/office/officeart/2016/7/layout/LinearBlockProcessNumbered"/>
    <dgm:cxn modelId="{1C995E37-325C-421B-A96E-E20921D6136A}" type="presOf" srcId="{49E0E30B-0EF7-42B6-B59A-AA0CCBF7C33E}" destId="{3E0011D1-A906-43B6-9C09-501C8C444256}" srcOrd="0" destOrd="0" presId="urn:microsoft.com/office/officeart/2016/7/layout/LinearBlockProcessNumbered"/>
    <dgm:cxn modelId="{7C147D5B-F86A-460A-AB24-F9AB6261C8DB}" type="presOf" srcId="{49E0E30B-0EF7-42B6-B59A-AA0CCBF7C33E}" destId="{BBFB489D-DBAA-4497-81E3-FEF391A7FC38}" srcOrd="1" destOrd="0" presId="urn:microsoft.com/office/officeart/2016/7/layout/LinearBlockProcessNumbered"/>
    <dgm:cxn modelId="{C2B9E35F-39A9-4BB5-B14D-9B92203BE432}" type="presOf" srcId="{96B7763A-DE46-4D2C-8CA6-82DA3BF1E6FC}" destId="{EB3C84A9-FF6F-464F-9118-A79ABE141F83}" srcOrd="1" destOrd="0" presId="urn:microsoft.com/office/officeart/2016/7/layout/LinearBlockProcessNumbered"/>
    <dgm:cxn modelId="{08398678-2D43-40B1-88AE-FA35D4B3194E}" srcId="{D9E9947F-2EDC-4C1E-B5EB-8FD3C5412FE1}" destId="{96B7763A-DE46-4D2C-8CA6-82DA3BF1E6FC}" srcOrd="2" destOrd="0" parTransId="{54E5F177-C704-4720-A239-A4E6BC7C8A9D}" sibTransId="{E88DC788-A038-4280-B062-FF0A60EDA0B8}"/>
    <dgm:cxn modelId="{987AE77F-127F-4BA0-8879-FBBA1E001ABD}" type="presOf" srcId="{29309BC1-2C05-48DE-9A4A-FC855F9DEC7C}" destId="{BDE0EE43-27AB-4516-A5EA-0173461910C5}" srcOrd="0" destOrd="0" presId="urn:microsoft.com/office/officeart/2016/7/layout/LinearBlockProcessNumbered"/>
    <dgm:cxn modelId="{04009C8B-9EE4-43FE-9464-4C0A9F0DDFD8}" type="presOf" srcId="{D9E9947F-2EDC-4C1E-B5EB-8FD3C5412FE1}" destId="{94ABEF91-4869-4518-BA08-4F83EF4BFE9A}" srcOrd="0" destOrd="0" presId="urn:microsoft.com/office/officeart/2016/7/layout/LinearBlockProcessNumbered"/>
    <dgm:cxn modelId="{13919BA4-4A41-48AD-8E96-20C90D496DBB}" type="presOf" srcId="{29309BC1-2C05-48DE-9A4A-FC855F9DEC7C}" destId="{C06681FF-7C84-456F-B123-F43D8A3B0013}" srcOrd="1" destOrd="0" presId="urn:microsoft.com/office/officeart/2016/7/layout/LinearBlockProcessNumbered"/>
    <dgm:cxn modelId="{1D7D6BBA-DD51-45AB-B99C-17D471847180}" srcId="{D9E9947F-2EDC-4C1E-B5EB-8FD3C5412FE1}" destId="{49E0E30B-0EF7-42B6-B59A-AA0CCBF7C33E}" srcOrd="0" destOrd="0" parTransId="{EE0CCBD5-39C2-4608-80ED-B8CAFF4C2321}" sibTransId="{183CBA86-96AB-459D-8CFC-76B944989C95}"/>
    <dgm:cxn modelId="{F14E5EBC-EEC1-47D5-9800-9ED90031F81B}" srcId="{D9E9947F-2EDC-4C1E-B5EB-8FD3C5412FE1}" destId="{29309BC1-2C05-48DE-9A4A-FC855F9DEC7C}" srcOrd="1" destOrd="0" parTransId="{DB734F8C-BC30-4712-9237-203982ACE0EF}" sibTransId="{904A5C79-5B13-4C29-97E5-246EFB443FBE}"/>
    <dgm:cxn modelId="{9FD274C4-C672-42DE-B584-58446310C325}" type="presOf" srcId="{183CBA86-96AB-459D-8CFC-76B944989C95}" destId="{B33E5AD6-C73A-4817-BCBF-D32A059240E2}" srcOrd="0" destOrd="0" presId="urn:microsoft.com/office/officeart/2016/7/layout/LinearBlockProcessNumbered"/>
    <dgm:cxn modelId="{335E47D6-E763-49CD-B62D-E433CADF1D99}" type="presOf" srcId="{904A5C79-5B13-4C29-97E5-246EFB443FBE}" destId="{3FE3886C-93E2-4C42-8E84-03E1C32F92E3}" srcOrd="0" destOrd="0" presId="urn:microsoft.com/office/officeart/2016/7/layout/LinearBlockProcessNumbered"/>
    <dgm:cxn modelId="{83E7F0EE-1B3D-4588-92E3-E9EEFD6B72BC}" type="presOf" srcId="{E88DC788-A038-4280-B062-FF0A60EDA0B8}" destId="{ACB55F83-FCDF-413C-8D1A-9DCA5C90BA3B}" srcOrd="0" destOrd="0" presId="urn:microsoft.com/office/officeart/2016/7/layout/LinearBlockProcessNumbered"/>
    <dgm:cxn modelId="{AB888323-FE1E-4458-89B5-D23A4FD98F92}" type="presParOf" srcId="{94ABEF91-4869-4518-BA08-4F83EF4BFE9A}" destId="{91C5151B-297E-4E33-AF4C-6D8F5173086B}" srcOrd="0" destOrd="0" presId="urn:microsoft.com/office/officeart/2016/7/layout/LinearBlockProcessNumbered"/>
    <dgm:cxn modelId="{AFA141F2-76DB-4670-A027-597CBED9BBB9}" type="presParOf" srcId="{91C5151B-297E-4E33-AF4C-6D8F5173086B}" destId="{3E0011D1-A906-43B6-9C09-501C8C444256}" srcOrd="0" destOrd="0" presId="urn:microsoft.com/office/officeart/2016/7/layout/LinearBlockProcessNumbered"/>
    <dgm:cxn modelId="{DB69FE9B-2456-4428-9382-6FB035DA50DF}" type="presParOf" srcId="{91C5151B-297E-4E33-AF4C-6D8F5173086B}" destId="{B33E5AD6-C73A-4817-BCBF-D32A059240E2}" srcOrd="1" destOrd="0" presId="urn:microsoft.com/office/officeart/2016/7/layout/LinearBlockProcessNumbered"/>
    <dgm:cxn modelId="{2B3DC16F-8066-4E49-9B05-99456A466694}" type="presParOf" srcId="{91C5151B-297E-4E33-AF4C-6D8F5173086B}" destId="{BBFB489D-DBAA-4497-81E3-FEF391A7FC38}" srcOrd="2" destOrd="0" presId="urn:microsoft.com/office/officeart/2016/7/layout/LinearBlockProcessNumbered"/>
    <dgm:cxn modelId="{08C28032-53A9-4997-9487-7524ECF65685}" type="presParOf" srcId="{94ABEF91-4869-4518-BA08-4F83EF4BFE9A}" destId="{718DF7D2-5FE4-4754-8D30-35CD6EA1F201}" srcOrd="1" destOrd="0" presId="urn:microsoft.com/office/officeart/2016/7/layout/LinearBlockProcessNumbered"/>
    <dgm:cxn modelId="{13CE9289-5C95-44E4-84E6-7F8297054FCC}" type="presParOf" srcId="{94ABEF91-4869-4518-BA08-4F83EF4BFE9A}" destId="{FEAFE2ED-940B-4A83-A2B7-64D75648CE18}" srcOrd="2" destOrd="0" presId="urn:microsoft.com/office/officeart/2016/7/layout/LinearBlockProcessNumbered"/>
    <dgm:cxn modelId="{64EAB06C-45B2-4507-8BEA-5EB4839795FC}" type="presParOf" srcId="{FEAFE2ED-940B-4A83-A2B7-64D75648CE18}" destId="{BDE0EE43-27AB-4516-A5EA-0173461910C5}" srcOrd="0" destOrd="0" presId="urn:microsoft.com/office/officeart/2016/7/layout/LinearBlockProcessNumbered"/>
    <dgm:cxn modelId="{8BDA3F96-A663-4EFF-A40C-79F48CC06093}" type="presParOf" srcId="{FEAFE2ED-940B-4A83-A2B7-64D75648CE18}" destId="{3FE3886C-93E2-4C42-8E84-03E1C32F92E3}" srcOrd="1" destOrd="0" presId="urn:microsoft.com/office/officeart/2016/7/layout/LinearBlockProcessNumbered"/>
    <dgm:cxn modelId="{38740E20-1A89-4A0B-AA7C-893023923E58}" type="presParOf" srcId="{FEAFE2ED-940B-4A83-A2B7-64D75648CE18}" destId="{C06681FF-7C84-456F-B123-F43D8A3B0013}" srcOrd="2" destOrd="0" presId="urn:microsoft.com/office/officeart/2016/7/layout/LinearBlockProcessNumbered"/>
    <dgm:cxn modelId="{B8E0688A-8B45-43BE-B027-32687CFDA4A3}" type="presParOf" srcId="{94ABEF91-4869-4518-BA08-4F83EF4BFE9A}" destId="{DF674693-9CA8-4D7C-80FB-3179FD32F23D}" srcOrd="3" destOrd="0" presId="urn:microsoft.com/office/officeart/2016/7/layout/LinearBlockProcessNumbered"/>
    <dgm:cxn modelId="{62816451-8650-41C9-B1D3-C01DDA6ABA67}" type="presParOf" srcId="{94ABEF91-4869-4518-BA08-4F83EF4BFE9A}" destId="{1AE7B9E0-E3C2-4B5C-97F8-09B6B9610D31}" srcOrd="4" destOrd="0" presId="urn:microsoft.com/office/officeart/2016/7/layout/LinearBlockProcessNumbered"/>
    <dgm:cxn modelId="{96E71C2E-28EC-4F1B-8915-FA5BE5266A72}" type="presParOf" srcId="{1AE7B9E0-E3C2-4B5C-97F8-09B6B9610D31}" destId="{35358084-F57E-47BE-8285-762A7E2526E4}" srcOrd="0" destOrd="0" presId="urn:microsoft.com/office/officeart/2016/7/layout/LinearBlockProcessNumbered"/>
    <dgm:cxn modelId="{558CD624-188D-45EB-B44D-AB27447AC59C}" type="presParOf" srcId="{1AE7B9E0-E3C2-4B5C-97F8-09B6B9610D31}" destId="{ACB55F83-FCDF-413C-8D1A-9DCA5C90BA3B}" srcOrd="1" destOrd="0" presId="urn:microsoft.com/office/officeart/2016/7/layout/LinearBlockProcessNumbered"/>
    <dgm:cxn modelId="{FC7DA429-1177-4263-AF85-989224440F24}" type="presParOf" srcId="{1AE7B9E0-E3C2-4B5C-97F8-09B6B9610D31}" destId="{EB3C84A9-FF6F-464F-9118-A79ABE141F8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54C956-47E1-4427-B6E0-E75356CEB147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306329B-3D99-44B5-98B1-1575BBB9CDB0}">
      <dgm:prSet/>
      <dgm:spPr/>
      <dgm:t>
        <a:bodyPr/>
        <a:lstStyle/>
        <a:p>
          <a:r>
            <a:rPr lang="en-US"/>
            <a:t>Require reviews before making changes</a:t>
          </a:r>
        </a:p>
      </dgm:t>
    </dgm:pt>
    <dgm:pt modelId="{62B3B2E3-79B4-459B-83A9-6B5EDFD73F25}" type="parTrans" cxnId="{E152C05B-BE3D-4AFF-9D76-F56B131F9D2A}">
      <dgm:prSet/>
      <dgm:spPr/>
      <dgm:t>
        <a:bodyPr/>
        <a:lstStyle/>
        <a:p>
          <a:endParaRPr lang="en-US"/>
        </a:p>
      </dgm:t>
    </dgm:pt>
    <dgm:pt modelId="{8DF69B91-0504-4EC5-97E1-A0A6B0319254}" type="sibTrans" cxnId="{E152C05B-BE3D-4AFF-9D76-F56B131F9D2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6A8C6B6-BAB2-4878-899E-1069C3C4B6CE}">
      <dgm:prSet/>
      <dgm:spPr/>
      <dgm:t>
        <a:bodyPr/>
        <a:lstStyle/>
        <a:p>
          <a:r>
            <a:rPr lang="en-US"/>
            <a:t>Make sure important code can’t be deleted easily</a:t>
          </a:r>
        </a:p>
      </dgm:t>
    </dgm:pt>
    <dgm:pt modelId="{C1F86E6C-5EE3-427F-BE41-A5BDB143BEBF}" type="parTrans" cxnId="{8AEA08E6-D18D-43BE-BAD4-C5C72C36AEE3}">
      <dgm:prSet/>
      <dgm:spPr/>
      <dgm:t>
        <a:bodyPr/>
        <a:lstStyle/>
        <a:p>
          <a:endParaRPr lang="en-US"/>
        </a:p>
      </dgm:t>
    </dgm:pt>
    <dgm:pt modelId="{7FB0236F-E0CB-437F-A026-C0951B74334C}" type="sibTrans" cxnId="{8AEA08E6-D18D-43BE-BAD4-C5C72C36AEE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6C3D8E8-FB15-44D5-9F7A-95EA6C35E952}">
      <dgm:prSet/>
      <dgm:spPr/>
      <dgm:t>
        <a:bodyPr/>
        <a:lstStyle/>
        <a:p>
          <a:r>
            <a:rPr lang="en-US"/>
            <a:t>Lock down changes to main branches</a:t>
          </a:r>
        </a:p>
      </dgm:t>
    </dgm:pt>
    <dgm:pt modelId="{8F751FEA-CFB2-448B-B8D1-C82A12740171}" type="parTrans" cxnId="{5321750E-D5B1-40EE-97B4-29AADC12B1A2}">
      <dgm:prSet/>
      <dgm:spPr/>
      <dgm:t>
        <a:bodyPr/>
        <a:lstStyle/>
        <a:p>
          <a:endParaRPr lang="en-US"/>
        </a:p>
      </dgm:t>
    </dgm:pt>
    <dgm:pt modelId="{2048868F-E9D7-4028-B54C-42534C799B2F}" type="sibTrans" cxnId="{5321750E-D5B1-40EE-97B4-29AADC12B1A2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4E9E105-6B00-4B72-B504-68DFE474841A}" type="pres">
      <dgm:prSet presAssocID="{4754C956-47E1-4427-B6E0-E75356CEB147}" presName="Name0" presStyleCnt="0">
        <dgm:presLayoutVars>
          <dgm:animLvl val="lvl"/>
          <dgm:resizeHandles val="exact"/>
        </dgm:presLayoutVars>
      </dgm:prSet>
      <dgm:spPr/>
    </dgm:pt>
    <dgm:pt modelId="{142DA97E-CF2E-45B8-9F27-38FEED8EFDF5}" type="pres">
      <dgm:prSet presAssocID="{8306329B-3D99-44B5-98B1-1575BBB9CDB0}" presName="compositeNode" presStyleCnt="0">
        <dgm:presLayoutVars>
          <dgm:bulletEnabled val="1"/>
        </dgm:presLayoutVars>
      </dgm:prSet>
      <dgm:spPr/>
    </dgm:pt>
    <dgm:pt modelId="{5C66E4E8-C908-43D9-90B6-5E2E32C9BD48}" type="pres">
      <dgm:prSet presAssocID="{8306329B-3D99-44B5-98B1-1575BBB9CDB0}" presName="bgRect" presStyleLbl="alignNode1" presStyleIdx="0" presStyleCnt="3"/>
      <dgm:spPr/>
    </dgm:pt>
    <dgm:pt modelId="{AD3A3326-DAB7-402D-9AC7-5814F46607CC}" type="pres">
      <dgm:prSet presAssocID="{8DF69B91-0504-4EC5-97E1-A0A6B031925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852F67C-8D0A-43C6-97C1-C6D474F56718}" type="pres">
      <dgm:prSet presAssocID="{8306329B-3D99-44B5-98B1-1575BBB9CDB0}" presName="nodeRect" presStyleLbl="alignNode1" presStyleIdx="0" presStyleCnt="3">
        <dgm:presLayoutVars>
          <dgm:bulletEnabled val="1"/>
        </dgm:presLayoutVars>
      </dgm:prSet>
      <dgm:spPr/>
    </dgm:pt>
    <dgm:pt modelId="{5278873C-2FB0-4FB9-9958-D9C5E50D1F3A}" type="pres">
      <dgm:prSet presAssocID="{8DF69B91-0504-4EC5-97E1-A0A6B0319254}" presName="sibTrans" presStyleCnt="0"/>
      <dgm:spPr/>
    </dgm:pt>
    <dgm:pt modelId="{1DC7F0E1-9161-40B3-8625-34C52C97073D}" type="pres">
      <dgm:prSet presAssocID="{46A8C6B6-BAB2-4878-899E-1069C3C4B6CE}" presName="compositeNode" presStyleCnt="0">
        <dgm:presLayoutVars>
          <dgm:bulletEnabled val="1"/>
        </dgm:presLayoutVars>
      </dgm:prSet>
      <dgm:spPr/>
    </dgm:pt>
    <dgm:pt modelId="{3DF02B69-C1D1-4E29-A72E-45E1B5957116}" type="pres">
      <dgm:prSet presAssocID="{46A8C6B6-BAB2-4878-899E-1069C3C4B6CE}" presName="bgRect" presStyleLbl="alignNode1" presStyleIdx="1" presStyleCnt="3"/>
      <dgm:spPr/>
    </dgm:pt>
    <dgm:pt modelId="{2EAE1D34-937A-4B64-8BF6-F709C8DC24A4}" type="pres">
      <dgm:prSet presAssocID="{7FB0236F-E0CB-437F-A026-C0951B74334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A38EA27-B72F-49BA-8418-2EC64C5DF681}" type="pres">
      <dgm:prSet presAssocID="{46A8C6B6-BAB2-4878-899E-1069C3C4B6CE}" presName="nodeRect" presStyleLbl="alignNode1" presStyleIdx="1" presStyleCnt="3">
        <dgm:presLayoutVars>
          <dgm:bulletEnabled val="1"/>
        </dgm:presLayoutVars>
      </dgm:prSet>
      <dgm:spPr/>
    </dgm:pt>
    <dgm:pt modelId="{377E0471-A439-40E2-AA83-F17D1460B228}" type="pres">
      <dgm:prSet presAssocID="{7FB0236F-E0CB-437F-A026-C0951B74334C}" presName="sibTrans" presStyleCnt="0"/>
      <dgm:spPr/>
    </dgm:pt>
    <dgm:pt modelId="{71A8381A-E162-4EC1-B929-6281D70E1D48}" type="pres">
      <dgm:prSet presAssocID="{46C3D8E8-FB15-44D5-9F7A-95EA6C35E952}" presName="compositeNode" presStyleCnt="0">
        <dgm:presLayoutVars>
          <dgm:bulletEnabled val="1"/>
        </dgm:presLayoutVars>
      </dgm:prSet>
      <dgm:spPr/>
    </dgm:pt>
    <dgm:pt modelId="{233B7566-6842-4800-AE24-075226C53136}" type="pres">
      <dgm:prSet presAssocID="{46C3D8E8-FB15-44D5-9F7A-95EA6C35E952}" presName="bgRect" presStyleLbl="alignNode1" presStyleIdx="2" presStyleCnt="3"/>
      <dgm:spPr/>
    </dgm:pt>
    <dgm:pt modelId="{382B6536-B052-4B43-B316-ED5A61A101E0}" type="pres">
      <dgm:prSet presAssocID="{2048868F-E9D7-4028-B54C-42534C799B2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9D4C3BD-4E6F-44F0-ACFB-C5D58E4C2593}" type="pres">
      <dgm:prSet presAssocID="{46C3D8E8-FB15-44D5-9F7A-95EA6C35E952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321750E-D5B1-40EE-97B4-29AADC12B1A2}" srcId="{4754C956-47E1-4427-B6E0-E75356CEB147}" destId="{46C3D8E8-FB15-44D5-9F7A-95EA6C35E952}" srcOrd="2" destOrd="0" parTransId="{8F751FEA-CFB2-448B-B8D1-C82A12740171}" sibTransId="{2048868F-E9D7-4028-B54C-42534C799B2F}"/>
    <dgm:cxn modelId="{ACA5E720-089B-4017-BE0C-231CDFCB5808}" type="presOf" srcId="{4754C956-47E1-4427-B6E0-E75356CEB147}" destId="{44E9E105-6B00-4B72-B504-68DFE474841A}" srcOrd="0" destOrd="0" presId="urn:microsoft.com/office/officeart/2016/7/layout/LinearBlockProcessNumbered"/>
    <dgm:cxn modelId="{F773AC26-F23B-4387-ADED-43680B4DF8C8}" type="presOf" srcId="{46C3D8E8-FB15-44D5-9F7A-95EA6C35E952}" destId="{49D4C3BD-4E6F-44F0-ACFB-C5D58E4C2593}" srcOrd="1" destOrd="0" presId="urn:microsoft.com/office/officeart/2016/7/layout/LinearBlockProcessNumbered"/>
    <dgm:cxn modelId="{E152C05B-BE3D-4AFF-9D76-F56B131F9D2A}" srcId="{4754C956-47E1-4427-B6E0-E75356CEB147}" destId="{8306329B-3D99-44B5-98B1-1575BBB9CDB0}" srcOrd="0" destOrd="0" parTransId="{62B3B2E3-79B4-459B-83A9-6B5EDFD73F25}" sibTransId="{8DF69B91-0504-4EC5-97E1-A0A6B0319254}"/>
    <dgm:cxn modelId="{D9EDDB62-3B3D-4091-9EE9-CD9C6D87F9A5}" type="presOf" srcId="{46C3D8E8-FB15-44D5-9F7A-95EA6C35E952}" destId="{233B7566-6842-4800-AE24-075226C53136}" srcOrd="0" destOrd="0" presId="urn:microsoft.com/office/officeart/2016/7/layout/LinearBlockProcessNumbered"/>
    <dgm:cxn modelId="{B720F596-DAE7-4B02-9DFA-FA5F942B1E7F}" type="presOf" srcId="{8306329B-3D99-44B5-98B1-1575BBB9CDB0}" destId="{F852F67C-8D0A-43C6-97C1-C6D474F56718}" srcOrd="1" destOrd="0" presId="urn:microsoft.com/office/officeart/2016/7/layout/LinearBlockProcessNumbered"/>
    <dgm:cxn modelId="{86618AA0-72C2-4E7C-BBCB-1C676FF54DFB}" type="presOf" srcId="{8DF69B91-0504-4EC5-97E1-A0A6B0319254}" destId="{AD3A3326-DAB7-402D-9AC7-5814F46607CC}" srcOrd="0" destOrd="0" presId="urn:microsoft.com/office/officeart/2016/7/layout/LinearBlockProcessNumbered"/>
    <dgm:cxn modelId="{7298A6B5-F199-4381-84B0-7B2AE92B4323}" type="presOf" srcId="{2048868F-E9D7-4028-B54C-42534C799B2F}" destId="{382B6536-B052-4B43-B316-ED5A61A101E0}" srcOrd="0" destOrd="0" presId="urn:microsoft.com/office/officeart/2016/7/layout/LinearBlockProcessNumbered"/>
    <dgm:cxn modelId="{91C2ACD7-54F2-4715-AF25-6F379A00C0DE}" type="presOf" srcId="{46A8C6B6-BAB2-4878-899E-1069C3C4B6CE}" destId="{8A38EA27-B72F-49BA-8418-2EC64C5DF681}" srcOrd="1" destOrd="0" presId="urn:microsoft.com/office/officeart/2016/7/layout/LinearBlockProcessNumbered"/>
    <dgm:cxn modelId="{61DEC3E3-1D17-4563-B419-5E7E29F8C88E}" type="presOf" srcId="{46A8C6B6-BAB2-4878-899E-1069C3C4B6CE}" destId="{3DF02B69-C1D1-4E29-A72E-45E1B5957116}" srcOrd="0" destOrd="0" presId="urn:microsoft.com/office/officeart/2016/7/layout/LinearBlockProcessNumbered"/>
    <dgm:cxn modelId="{8AEA08E6-D18D-43BE-BAD4-C5C72C36AEE3}" srcId="{4754C956-47E1-4427-B6E0-E75356CEB147}" destId="{46A8C6B6-BAB2-4878-899E-1069C3C4B6CE}" srcOrd="1" destOrd="0" parTransId="{C1F86E6C-5EE3-427F-BE41-A5BDB143BEBF}" sibTransId="{7FB0236F-E0CB-437F-A026-C0951B74334C}"/>
    <dgm:cxn modelId="{5852CFEB-1870-4734-89CD-895B17F82FC3}" type="presOf" srcId="{7FB0236F-E0CB-437F-A026-C0951B74334C}" destId="{2EAE1D34-937A-4B64-8BF6-F709C8DC24A4}" srcOrd="0" destOrd="0" presId="urn:microsoft.com/office/officeart/2016/7/layout/LinearBlockProcessNumbered"/>
    <dgm:cxn modelId="{631A14F9-1CF7-4AAC-B502-F627F9521F94}" type="presOf" srcId="{8306329B-3D99-44B5-98B1-1575BBB9CDB0}" destId="{5C66E4E8-C908-43D9-90B6-5E2E32C9BD48}" srcOrd="0" destOrd="0" presId="urn:microsoft.com/office/officeart/2016/7/layout/LinearBlockProcessNumbered"/>
    <dgm:cxn modelId="{B5D88D1C-DDA8-4CE9-BBB9-4BD337DAA54B}" type="presParOf" srcId="{44E9E105-6B00-4B72-B504-68DFE474841A}" destId="{142DA97E-CF2E-45B8-9F27-38FEED8EFDF5}" srcOrd="0" destOrd="0" presId="urn:microsoft.com/office/officeart/2016/7/layout/LinearBlockProcessNumbered"/>
    <dgm:cxn modelId="{8236B148-6F44-414E-A18D-68512AC1DBFD}" type="presParOf" srcId="{142DA97E-CF2E-45B8-9F27-38FEED8EFDF5}" destId="{5C66E4E8-C908-43D9-90B6-5E2E32C9BD48}" srcOrd="0" destOrd="0" presId="urn:microsoft.com/office/officeart/2016/7/layout/LinearBlockProcessNumbered"/>
    <dgm:cxn modelId="{3BF5EF74-31B9-4D65-8AE9-B609346D3635}" type="presParOf" srcId="{142DA97E-CF2E-45B8-9F27-38FEED8EFDF5}" destId="{AD3A3326-DAB7-402D-9AC7-5814F46607CC}" srcOrd="1" destOrd="0" presId="urn:microsoft.com/office/officeart/2016/7/layout/LinearBlockProcessNumbered"/>
    <dgm:cxn modelId="{D1F7DE72-1381-4E72-BBB6-42F3E4FF44D8}" type="presParOf" srcId="{142DA97E-CF2E-45B8-9F27-38FEED8EFDF5}" destId="{F852F67C-8D0A-43C6-97C1-C6D474F56718}" srcOrd="2" destOrd="0" presId="urn:microsoft.com/office/officeart/2016/7/layout/LinearBlockProcessNumbered"/>
    <dgm:cxn modelId="{AE66DC59-41BA-462F-B549-9DBA629D1120}" type="presParOf" srcId="{44E9E105-6B00-4B72-B504-68DFE474841A}" destId="{5278873C-2FB0-4FB9-9958-D9C5E50D1F3A}" srcOrd="1" destOrd="0" presId="urn:microsoft.com/office/officeart/2016/7/layout/LinearBlockProcessNumbered"/>
    <dgm:cxn modelId="{9F1EE7B1-1E57-41D2-A590-302B53D30BD9}" type="presParOf" srcId="{44E9E105-6B00-4B72-B504-68DFE474841A}" destId="{1DC7F0E1-9161-40B3-8625-34C52C97073D}" srcOrd="2" destOrd="0" presId="urn:microsoft.com/office/officeart/2016/7/layout/LinearBlockProcessNumbered"/>
    <dgm:cxn modelId="{BAF28548-5E3F-4246-A436-A26E0719E72B}" type="presParOf" srcId="{1DC7F0E1-9161-40B3-8625-34C52C97073D}" destId="{3DF02B69-C1D1-4E29-A72E-45E1B5957116}" srcOrd="0" destOrd="0" presId="urn:microsoft.com/office/officeart/2016/7/layout/LinearBlockProcessNumbered"/>
    <dgm:cxn modelId="{7730C362-8929-4C55-85AA-915BC3FBFD1E}" type="presParOf" srcId="{1DC7F0E1-9161-40B3-8625-34C52C97073D}" destId="{2EAE1D34-937A-4B64-8BF6-F709C8DC24A4}" srcOrd="1" destOrd="0" presId="urn:microsoft.com/office/officeart/2016/7/layout/LinearBlockProcessNumbered"/>
    <dgm:cxn modelId="{B8A430C5-FF91-47B3-95C0-A6463302A983}" type="presParOf" srcId="{1DC7F0E1-9161-40B3-8625-34C52C97073D}" destId="{8A38EA27-B72F-49BA-8418-2EC64C5DF681}" srcOrd="2" destOrd="0" presId="urn:microsoft.com/office/officeart/2016/7/layout/LinearBlockProcessNumbered"/>
    <dgm:cxn modelId="{D47F334D-F280-4D19-8CAE-551333056398}" type="presParOf" srcId="{44E9E105-6B00-4B72-B504-68DFE474841A}" destId="{377E0471-A439-40E2-AA83-F17D1460B228}" srcOrd="3" destOrd="0" presId="urn:microsoft.com/office/officeart/2016/7/layout/LinearBlockProcessNumbered"/>
    <dgm:cxn modelId="{669B364F-09C7-4759-B79D-9EB4DF017D14}" type="presParOf" srcId="{44E9E105-6B00-4B72-B504-68DFE474841A}" destId="{71A8381A-E162-4EC1-B929-6281D70E1D48}" srcOrd="4" destOrd="0" presId="urn:microsoft.com/office/officeart/2016/7/layout/LinearBlockProcessNumbered"/>
    <dgm:cxn modelId="{136016DE-6A32-4DDE-B156-D64ED78DFD80}" type="presParOf" srcId="{71A8381A-E162-4EC1-B929-6281D70E1D48}" destId="{233B7566-6842-4800-AE24-075226C53136}" srcOrd="0" destOrd="0" presId="urn:microsoft.com/office/officeart/2016/7/layout/LinearBlockProcessNumbered"/>
    <dgm:cxn modelId="{EFDB799A-CB69-48B3-818C-6D20E7A1AB5A}" type="presParOf" srcId="{71A8381A-E162-4EC1-B929-6281D70E1D48}" destId="{382B6536-B052-4B43-B316-ED5A61A101E0}" srcOrd="1" destOrd="0" presId="urn:microsoft.com/office/officeart/2016/7/layout/LinearBlockProcessNumbered"/>
    <dgm:cxn modelId="{0FF4FC43-1C86-43AE-9100-CB704DB28504}" type="presParOf" srcId="{71A8381A-E162-4EC1-B929-6281D70E1D48}" destId="{49D4C3BD-4E6F-44F0-ACFB-C5D58E4C259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BFF1D-2A1A-45CF-88BA-A2E90068AE5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D5FDA1-FC14-49FE-A498-5A683F673CC3}">
      <dgm:prSet/>
      <dgm:spPr/>
      <dgm:t>
        <a:bodyPr/>
        <a:lstStyle/>
        <a:p>
          <a:pPr>
            <a:defRPr cap="all"/>
          </a:pPr>
          <a:r>
            <a:rPr lang="en-US" dirty="0"/>
            <a:t>Scan for risky files</a:t>
          </a:r>
        </a:p>
      </dgm:t>
    </dgm:pt>
    <dgm:pt modelId="{F0CB2EF7-FD27-491A-A63F-2FEFFEFF297D}" type="parTrans" cxnId="{5FB2484A-A171-4CE0-AF7A-086825F585E4}">
      <dgm:prSet/>
      <dgm:spPr/>
      <dgm:t>
        <a:bodyPr/>
        <a:lstStyle/>
        <a:p>
          <a:endParaRPr lang="en-US"/>
        </a:p>
      </dgm:t>
    </dgm:pt>
    <dgm:pt modelId="{A90EF4D1-2AFE-4888-B046-7A9A88476406}" type="sibTrans" cxnId="{5FB2484A-A171-4CE0-AF7A-086825F585E4}">
      <dgm:prSet/>
      <dgm:spPr/>
      <dgm:t>
        <a:bodyPr/>
        <a:lstStyle/>
        <a:p>
          <a:endParaRPr lang="en-US"/>
        </a:p>
      </dgm:t>
    </dgm:pt>
    <dgm:pt modelId="{A58A6287-64ED-4528-899F-7387300CE4C7}">
      <dgm:prSet/>
      <dgm:spPr/>
      <dgm:t>
        <a:bodyPr/>
        <a:lstStyle/>
        <a:p>
          <a:pPr>
            <a:defRPr cap="all"/>
          </a:pPr>
          <a:r>
            <a:rPr lang="en-US"/>
            <a:t>Keep software updated</a:t>
          </a:r>
        </a:p>
      </dgm:t>
    </dgm:pt>
    <dgm:pt modelId="{C5450ED3-42FA-4403-A037-1C2AC8E2082F}" type="parTrans" cxnId="{AE2FA538-9DCA-4A9D-A24E-9AF74672482B}">
      <dgm:prSet/>
      <dgm:spPr/>
      <dgm:t>
        <a:bodyPr/>
        <a:lstStyle/>
        <a:p>
          <a:endParaRPr lang="en-US"/>
        </a:p>
      </dgm:t>
    </dgm:pt>
    <dgm:pt modelId="{EA4D6E7C-05AB-40A3-9A2B-DB65997DFD07}" type="sibTrans" cxnId="{AE2FA538-9DCA-4A9D-A24E-9AF74672482B}">
      <dgm:prSet/>
      <dgm:spPr/>
      <dgm:t>
        <a:bodyPr/>
        <a:lstStyle/>
        <a:p>
          <a:endParaRPr lang="en-US"/>
        </a:p>
      </dgm:t>
    </dgm:pt>
    <dgm:pt modelId="{D84DBF1D-CDBD-4438-A958-A7901387F344}">
      <dgm:prSet/>
      <dgm:spPr/>
      <dgm:t>
        <a:bodyPr/>
        <a:lstStyle/>
        <a:p>
          <a:pPr>
            <a:defRPr cap="all"/>
          </a:pPr>
          <a:r>
            <a:rPr lang="en-US"/>
            <a:t>Test code for security flaws automatically</a:t>
          </a:r>
        </a:p>
      </dgm:t>
    </dgm:pt>
    <dgm:pt modelId="{CD3DC733-6294-4EF2-AA91-3E6992ADA4E7}" type="parTrans" cxnId="{CC4CA3AB-A0EA-44BA-86E7-A4A0BAE82544}">
      <dgm:prSet/>
      <dgm:spPr/>
      <dgm:t>
        <a:bodyPr/>
        <a:lstStyle/>
        <a:p>
          <a:endParaRPr lang="en-US"/>
        </a:p>
      </dgm:t>
    </dgm:pt>
    <dgm:pt modelId="{9A953601-7554-44AA-BD9E-C4D9D9954AEE}" type="sibTrans" cxnId="{CC4CA3AB-A0EA-44BA-86E7-A4A0BAE82544}">
      <dgm:prSet/>
      <dgm:spPr/>
      <dgm:t>
        <a:bodyPr/>
        <a:lstStyle/>
        <a:p>
          <a:endParaRPr lang="en-US"/>
        </a:p>
      </dgm:t>
    </dgm:pt>
    <dgm:pt modelId="{10A34F57-2E9A-4D9F-89C8-EDB86832EB69}" type="pres">
      <dgm:prSet presAssocID="{0DABFF1D-2A1A-45CF-88BA-A2E90068AE5D}" presName="root" presStyleCnt="0">
        <dgm:presLayoutVars>
          <dgm:dir/>
          <dgm:resizeHandles val="exact"/>
        </dgm:presLayoutVars>
      </dgm:prSet>
      <dgm:spPr/>
    </dgm:pt>
    <dgm:pt modelId="{8F1D0126-90FA-42FF-A64B-C714EBEB5FC6}" type="pres">
      <dgm:prSet presAssocID="{40D5FDA1-FC14-49FE-A498-5A683F673CC3}" presName="compNode" presStyleCnt="0"/>
      <dgm:spPr/>
    </dgm:pt>
    <dgm:pt modelId="{20A28EA5-DAC5-4BA6-BEE7-90842F7662B8}" type="pres">
      <dgm:prSet presAssocID="{40D5FDA1-FC14-49FE-A498-5A683F673CC3}" presName="iconBgRect" presStyleLbl="bgShp" presStyleIdx="0" presStyleCnt="3"/>
      <dgm:spPr/>
    </dgm:pt>
    <dgm:pt modelId="{6B4D5982-C940-48A6-A10B-CCBAF45BD7D6}" type="pres">
      <dgm:prSet presAssocID="{40D5FDA1-FC14-49FE-A498-5A683F673C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E741077F-A6BD-4C1B-ACD6-C9F82C322D54}" type="pres">
      <dgm:prSet presAssocID="{40D5FDA1-FC14-49FE-A498-5A683F673CC3}" presName="spaceRect" presStyleCnt="0"/>
      <dgm:spPr/>
    </dgm:pt>
    <dgm:pt modelId="{DF8C6836-A1D7-41AF-A682-053EF8DA84ED}" type="pres">
      <dgm:prSet presAssocID="{40D5FDA1-FC14-49FE-A498-5A683F673CC3}" presName="textRect" presStyleLbl="revTx" presStyleIdx="0" presStyleCnt="3">
        <dgm:presLayoutVars>
          <dgm:chMax val="1"/>
          <dgm:chPref val="1"/>
        </dgm:presLayoutVars>
      </dgm:prSet>
      <dgm:spPr/>
    </dgm:pt>
    <dgm:pt modelId="{ABDB2A03-76A1-4AA3-AAB6-4FCE2B2572F5}" type="pres">
      <dgm:prSet presAssocID="{A90EF4D1-2AFE-4888-B046-7A9A88476406}" presName="sibTrans" presStyleCnt="0"/>
      <dgm:spPr/>
    </dgm:pt>
    <dgm:pt modelId="{E82AD30E-41B8-42BB-9770-716EAC1E961F}" type="pres">
      <dgm:prSet presAssocID="{A58A6287-64ED-4528-899F-7387300CE4C7}" presName="compNode" presStyleCnt="0"/>
      <dgm:spPr/>
    </dgm:pt>
    <dgm:pt modelId="{77308737-FB0D-4F7A-958E-C879EC8AB4FE}" type="pres">
      <dgm:prSet presAssocID="{A58A6287-64ED-4528-899F-7387300CE4C7}" presName="iconBgRect" presStyleLbl="bgShp" presStyleIdx="1" presStyleCnt="3"/>
      <dgm:spPr/>
    </dgm:pt>
    <dgm:pt modelId="{A8810737-57AE-410A-8597-8DF1C4763909}" type="pres">
      <dgm:prSet presAssocID="{A58A6287-64ED-4528-899F-7387300CE4C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56C8DF3-5BF7-4944-A6E5-A57D46D6BF2E}" type="pres">
      <dgm:prSet presAssocID="{A58A6287-64ED-4528-899F-7387300CE4C7}" presName="spaceRect" presStyleCnt="0"/>
      <dgm:spPr/>
    </dgm:pt>
    <dgm:pt modelId="{670060EA-C3A4-4CCE-8BDF-8311B7154255}" type="pres">
      <dgm:prSet presAssocID="{A58A6287-64ED-4528-899F-7387300CE4C7}" presName="textRect" presStyleLbl="revTx" presStyleIdx="1" presStyleCnt="3">
        <dgm:presLayoutVars>
          <dgm:chMax val="1"/>
          <dgm:chPref val="1"/>
        </dgm:presLayoutVars>
      </dgm:prSet>
      <dgm:spPr/>
    </dgm:pt>
    <dgm:pt modelId="{BEFF3D9D-0BEF-4E60-9654-D90208E6E5FF}" type="pres">
      <dgm:prSet presAssocID="{EA4D6E7C-05AB-40A3-9A2B-DB65997DFD07}" presName="sibTrans" presStyleCnt="0"/>
      <dgm:spPr/>
    </dgm:pt>
    <dgm:pt modelId="{F4C79B8B-C2B0-46E0-8A9D-E42A8710C8D1}" type="pres">
      <dgm:prSet presAssocID="{D84DBF1D-CDBD-4438-A958-A7901387F344}" presName="compNode" presStyleCnt="0"/>
      <dgm:spPr/>
    </dgm:pt>
    <dgm:pt modelId="{8ED3017E-BFC9-4372-B0EB-825E99557263}" type="pres">
      <dgm:prSet presAssocID="{D84DBF1D-CDBD-4438-A958-A7901387F344}" presName="iconBgRect" presStyleLbl="bgShp" presStyleIdx="2" presStyleCnt="3"/>
      <dgm:spPr/>
    </dgm:pt>
    <dgm:pt modelId="{8A3C90BB-E8A5-40FB-871E-372347604C5E}" type="pres">
      <dgm:prSet presAssocID="{D84DBF1D-CDBD-4438-A958-A7901387F3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B955E5C-EDE6-459C-8DF2-C9F897B98847}" type="pres">
      <dgm:prSet presAssocID="{D84DBF1D-CDBD-4438-A958-A7901387F344}" presName="spaceRect" presStyleCnt="0"/>
      <dgm:spPr/>
    </dgm:pt>
    <dgm:pt modelId="{6ED5A9D2-485D-46F9-A2A7-FD7E157797F5}" type="pres">
      <dgm:prSet presAssocID="{D84DBF1D-CDBD-4438-A958-A7901387F3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2FA538-9DCA-4A9D-A24E-9AF74672482B}" srcId="{0DABFF1D-2A1A-45CF-88BA-A2E90068AE5D}" destId="{A58A6287-64ED-4528-899F-7387300CE4C7}" srcOrd="1" destOrd="0" parTransId="{C5450ED3-42FA-4403-A037-1C2AC8E2082F}" sibTransId="{EA4D6E7C-05AB-40A3-9A2B-DB65997DFD07}"/>
    <dgm:cxn modelId="{5FB2484A-A171-4CE0-AF7A-086825F585E4}" srcId="{0DABFF1D-2A1A-45CF-88BA-A2E90068AE5D}" destId="{40D5FDA1-FC14-49FE-A498-5A683F673CC3}" srcOrd="0" destOrd="0" parTransId="{F0CB2EF7-FD27-491A-A63F-2FEFFEFF297D}" sibTransId="{A90EF4D1-2AFE-4888-B046-7A9A88476406}"/>
    <dgm:cxn modelId="{7D533B4E-0604-4603-96D6-05AFF2A4F865}" type="presOf" srcId="{D84DBF1D-CDBD-4438-A958-A7901387F344}" destId="{6ED5A9D2-485D-46F9-A2A7-FD7E157797F5}" srcOrd="0" destOrd="0" presId="urn:microsoft.com/office/officeart/2018/5/layout/IconCircleLabelList"/>
    <dgm:cxn modelId="{74CBD27D-FA44-40DC-B6C8-49DAFFCD8473}" type="presOf" srcId="{A58A6287-64ED-4528-899F-7387300CE4C7}" destId="{670060EA-C3A4-4CCE-8BDF-8311B7154255}" srcOrd="0" destOrd="0" presId="urn:microsoft.com/office/officeart/2018/5/layout/IconCircleLabelList"/>
    <dgm:cxn modelId="{CC4CA3AB-A0EA-44BA-86E7-A4A0BAE82544}" srcId="{0DABFF1D-2A1A-45CF-88BA-A2E90068AE5D}" destId="{D84DBF1D-CDBD-4438-A958-A7901387F344}" srcOrd="2" destOrd="0" parTransId="{CD3DC733-6294-4EF2-AA91-3E6992ADA4E7}" sibTransId="{9A953601-7554-44AA-BD9E-C4D9D9954AEE}"/>
    <dgm:cxn modelId="{881A4CB2-F73C-444B-8868-33056DABE543}" type="presOf" srcId="{40D5FDA1-FC14-49FE-A498-5A683F673CC3}" destId="{DF8C6836-A1D7-41AF-A682-053EF8DA84ED}" srcOrd="0" destOrd="0" presId="urn:microsoft.com/office/officeart/2018/5/layout/IconCircleLabelList"/>
    <dgm:cxn modelId="{DAA8E7E1-29CE-40DA-9396-43C9E36193FE}" type="presOf" srcId="{0DABFF1D-2A1A-45CF-88BA-A2E90068AE5D}" destId="{10A34F57-2E9A-4D9F-89C8-EDB86832EB69}" srcOrd="0" destOrd="0" presId="urn:microsoft.com/office/officeart/2018/5/layout/IconCircleLabelList"/>
    <dgm:cxn modelId="{E732EA72-B029-46ED-ACD1-1F8A61DFE32B}" type="presParOf" srcId="{10A34F57-2E9A-4D9F-89C8-EDB86832EB69}" destId="{8F1D0126-90FA-42FF-A64B-C714EBEB5FC6}" srcOrd="0" destOrd="0" presId="urn:microsoft.com/office/officeart/2018/5/layout/IconCircleLabelList"/>
    <dgm:cxn modelId="{D4FC5C17-95A2-402E-8D4C-B0CDF78527C0}" type="presParOf" srcId="{8F1D0126-90FA-42FF-A64B-C714EBEB5FC6}" destId="{20A28EA5-DAC5-4BA6-BEE7-90842F7662B8}" srcOrd="0" destOrd="0" presId="urn:microsoft.com/office/officeart/2018/5/layout/IconCircleLabelList"/>
    <dgm:cxn modelId="{0DB258BB-5223-450C-A468-8B9F8609D8F6}" type="presParOf" srcId="{8F1D0126-90FA-42FF-A64B-C714EBEB5FC6}" destId="{6B4D5982-C940-48A6-A10B-CCBAF45BD7D6}" srcOrd="1" destOrd="0" presId="urn:microsoft.com/office/officeart/2018/5/layout/IconCircleLabelList"/>
    <dgm:cxn modelId="{4E862072-8388-4A21-BA37-D29FF13DAC81}" type="presParOf" srcId="{8F1D0126-90FA-42FF-A64B-C714EBEB5FC6}" destId="{E741077F-A6BD-4C1B-ACD6-C9F82C322D54}" srcOrd="2" destOrd="0" presId="urn:microsoft.com/office/officeart/2018/5/layout/IconCircleLabelList"/>
    <dgm:cxn modelId="{41B16FC4-200A-4AC3-9880-18C6BBFA747B}" type="presParOf" srcId="{8F1D0126-90FA-42FF-A64B-C714EBEB5FC6}" destId="{DF8C6836-A1D7-41AF-A682-053EF8DA84ED}" srcOrd="3" destOrd="0" presId="urn:microsoft.com/office/officeart/2018/5/layout/IconCircleLabelList"/>
    <dgm:cxn modelId="{ECCEC576-1A05-49AD-B088-6FBE27E94D03}" type="presParOf" srcId="{10A34F57-2E9A-4D9F-89C8-EDB86832EB69}" destId="{ABDB2A03-76A1-4AA3-AAB6-4FCE2B2572F5}" srcOrd="1" destOrd="0" presId="urn:microsoft.com/office/officeart/2018/5/layout/IconCircleLabelList"/>
    <dgm:cxn modelId="{1AFDDF25-BDD5-4FE0-8810-6AD43F78B893}" type="presParOf" srcId="{10A34F57-2E9A-4D9F-89C8-EDB86832EB69}" destId="{E82AD30E-41B8-42BB-9770-716EAC1E961F}" srcOrd="2" destOrd="0" presId="urn:microsoft.com/office/officeart/2018/5/layout/IconCircleLabelList"/>
    <dgm:cxn modelId="{FD084801-18C1-4642-A708-B50F61B4D87F}" type="presParOf" srcId="{E82AD30E-41B8-42BB-9770-716EAC1E961F}" destId="{77308737-FB0D-4F7A-958E-C879EC8AB4FE}" srcOrd="0" destOrd="0" presId="urn:microsoft.com/office/officeart/2018/5/layout/IconCircleLabelList"/>
    <dgm:cxn modelId="{0AB7FC58-8DF1-44AC-B851-CC5DDB5A4940}" type="presParOf" srcId="{E82AD30E-41B8-42BB-9770-716EAC1E961F}" destId="{A8810737-57AE-410A-8597-8DF1C4763909}" srcOrd="1" destOrd="0" presId="urn:microsoft.com/office/officeart/2018/5/layout/IconCircleLabelList"/>
    <dgm:cxn modelId="{C9244D0F-0E56-47C2-BE66-4DC4F1110BF2}" type="presParOf" srcId="{E82AD30E-41B8-42BB-9770-716EAC1E961F}" destId="{456C8DF3-5BF7-4944-A6E5-A57D46D6BF2E}" srcOrd="2" destOrd="0" presId="urn:microsoft.com/office/officeart/2018/5/layout/IconCircleLabelList"/>
    <dgm:cxn modelId="{917B5987-B79F-4B81-97C2-ED9A2338F6E6}" type="presParOf" srcId="{E82AD30E-41B8-42BB-9770-716EAC1E961F}" destId="{670060EA-C3A4-4CCE-8BDF-8311B7154255}" srcOrd="3" destOrd="0" presId="urn:microsoft.com/office/officeart/2018/5/layout/IconCircleLabelList"/>
    <dgm:cxn modelId="{2BEF7B05-8198-47F1-AE28-1AD68E035FD0}" type="presParOf" srcId="{10A34F57-2E9A-4D9F-89C8-EDB86832EB69}" destId="{BEFF3D9D-0BEF-4E60-9654-D90208E6E5FF}" srcOrd="3" destOrd="0" presId="urn:microsoft.com/office/officeart/2018/5/layout/IconCircleLabelList"/>
    <dgm:cxn modelId="{8438A0B2-E9EB-4E39-8878-CFFEA19A51AC}" type="presParOf" srcId="{10A34F57-2E9A-4D9F-89C8-EDB86832EB69}" destId="{F4C79B8B-C2B0-46E0-8A9D-E42A8710C8D1}" srcOrd="4" destOrd="0" presId="urn:microsoft.com/office/officeart/2018/5/layout/IconCircleLabelList"/>
    <dgm:cxn modelId="{69341AFD-3F87-42E1-A8F5-DD24D754F2B9}" type="presParOf" srcId="{F4C79B8B-C2B0-46E0-8A9D-E42A8710C8D1}" destId="{8ED3017E-BFC9-4372-B0EB-825E99557263}" srcOrd="0" destOrd="0" presId="urn:microsoft.com/office/officeart/2018/5/layout/IconCircleLabelList"/>
    <dgm:cxn modelId="{20A1DB5D-F723-4DD9-A93B-1D6E9EE883A2}" type="presParOf" srcId="{F4C79B8B-C2B0-46E0-8A9D-E42A8710C8D1}" destId="{8A3C90BB-E8A5-40FB-871E-372347604C5E}" srcOrd="1" destOrd="0" presId="urn:microsoft.com/office/officeart/2018/5/layout/IconCircleLabelList"/>
    <dgm:cxn modelId="{D07307DB-C802-4C82-9291-3721EE771699}" type="presParOf" srcId="{F4C79B8B-C2B0-46E0-8A9D-E42A8710C8D1}" destId="{2B955E5C-EDE6-459C-8DF2-C9F897B98847}" srcOrd="2" destOrd="0" presId="urn:microsoft.com/office/officeart/2018/5/layout/IconCircleLabelList"/>
    <dgm:cxn modelId="{0413897D-137C-44C3-A18D-0F1AD0139F6D}" type="presParOf" srcId="{F4C79B8B-C2B0-46E0-8A9D-E42A8710C8D1}" destId="{6ED5A9D2-485D-46F9-A2A7-FD7E157797F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E0B3C-D680-4808-9A65-D756650EA4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628043-5A79-4948-8321-03A2C3B09E37}">
      <dgm:prSet/>
      <dgm:spPr/>
      <dgm:t>
        <a:bodyPr/>
        <a:lstStyle/>
        <a:p>
          <a:r>
            <a:rPr lang="en-US"/>
            <a:t>Save copies of the code in case of problems</a:t>
          </a:r>
        </a:p>
      </dgm:t>
    </dgm:pt>
    <dgm:pt modelId="{B5BE43E1-15E8-4FE2-96F7-CB32229A5A49}" type="parTrans" cxnId="{E38C14FB-C051-410F-9290-880F3F297BBC}">
      <dgm:prSet/>
      <dgm:spPr/>
      <dgm:t>
        <a:bodyPr/>
        <a:lstStyle/>
        <a:p>
          <a:endParaRPr lang="en-US"/>
        </a:p>
      </dgm:t>
    </dgm:pt>
    <dgm:pt modelId="{BDE1D835-2815-4375-9FB8-8819209D5976}" type="sibTrans" cxnId="{E38C14FB-C051-410F-9290-880F3F297BBC}">
      <dgm:prSet/>
      <dgm:spPr/>
      <dgm:t>
        <a:bodyPr/>
        <a:lstStyle/>
        <a:p>
          <a:endParaRPr lang="en-US"/>
        </a:p>
      </dgm:t>
    </dgm:pt>
    <dgm:pt modelId="{7B89017B-02BE-4CDF-9ABE-348700D68A9D}">
      <dgm:prSet/>
      <dgm:spPr/>
      <dgm:t>
        <a:bodyPr/>
        <a:lstStyle/>
        <a:p>
          <a:r>
            <a:rPr lang="en-US"/>
            <a:t>Have a plan for what to do if things go wrong</a:t>
          </a:r>
        </a:p>
      </dgm:t>
    </dgm:pt>
    <dgm:pt modelId="{647D79B2-A155-45E0-8B45-3174D209C892}" type="parTrans" cxnId="{43FB6172-FBB7-4843-AF58-000127A123AA}">
      <dgm:prSet/>
      <dgm:spPr/>
      <dgm:t>
        <a:bodyPr/>
        <a:lstStyle/>
        <a:p>
          <a:endParaRPr lang="en-US"/>
        </a:p>
      </dgm:t>
    </dgm:pt>
    <dgm:pt modelId="{98B35711-C30C-449C-AA19-5C9242192746}" type="sibTrans" cxnId="{43FB6172-FBB7-4843-AF58-000127A123AA}">
      <dgm:prSet/>
      <dgm:spPr/>
      <dgm:t>
        <a:bodyPr/>
        <a:lstStyle/>
        <a:p>
          <a:endParaRPr lang="en-US"/>
        </a:p>
      </dgm:t>
    </dgm:pt>
    <dgm:pt modelId="{D6A29FC2-1699-48D5-8956-8B937919B3DA}">
      <dgm:prSet/>
      <dgm:spPr/>
      <dgm:t>
        <a:bodyPr/>
        <a:lstStyle/>
        <a:p>
          <a:r>
            <a:rPr lang="en-US"/>
            <a:t>Teach team members about security best practices</a:t>
          </a:r>
        </a:p>
      </dgm:t>
    </dgm:pt>
    <dgm:pt modelId="{85FCF27F-E843-477C-A588-BAD7645737CB}" type="parTrans" cxnId="{78BABB76-C7D4-44ED-9867-3157CC1668F2}">
      <dgm:prSet/>
      <dgm:spPr/>
      <dgm:t>
        <a:bodyPr/>
        <a:lstStyle/>
        <a:p>
          <a:endParaRPr lang="en-US"/>
        </a:p>
      </dgm:t>
    </dgm:pt>
    <dgm:pt modelId="{29BC3B6B-24D2-4D09-AD0A-D9D1F11C1D80}" type="sibTrans" cxnId="{78BABB76-C7D4-44ED-9867-3157CC1668F2}">
      <dgm:prSet/>
      <dgm:spPr/>
      <dgm:t>
        <a:bodyPr/>
        <a:lstStyle/>
        <a:p>
          <a:endParaRPr lang="en-US"/>
        </a:p>
      </dgm:t>
    </dgm:pt>
    <dgm:pt modelId="{E5BD1E3E-57C1-4CEA-B2D7-CDA2420CE81A}" type="pres">
      <dgm:prSet presAssocID="{BFFE0B3C-D680-4808-9A65-D756650EA49E}" presName="root" presStyleCnt="0">
        <dgm:presLayoutVars>
          <dgm:dir/>
          <dgm:resizeHandles val="exact"/>
        </dgm:presLayoutVars>
      </dgm:prSet>
      <dgm:spPr/>
    </dgm:pt>
    <dgm:pt modelId="{5F46C81A-3E3D-429F-966B-4FDCFF1CA360}" type="pres">
      <dgm:prSet presAssocID="{0C628043-5A79-4948-8321-03A2C3B09E37}" presName="compNode" presStyleCnt="0"/>
      <dgm:spPr/>
    </dgm:pt>
    <dgm:pt modelId="{04F6F98E-26C1-411D-97BE-AFD7CBCCF1E3}" type="pres">
      <dgm:prSet presAssocID="{0C628043-5A79-4948-8321-03A2C3B09E37}" presName="bgRect" presStyleLbl="bgShp" presStyleIdx="0" presStyleCnt="3"/>
      <dgm:spPr/>
    </dgm:pt>
    <dgm:pt modelId="{DA35EC81-CB83-4AD2-A843-8CD221707981}" type="pres">
      <dgm:prSet presAssocID="{0C628043-5A79-4948-8321-03A2C3B09E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5D3E680-C2EC-4451-8A8A-F5F9B70E8E1E}" type="pres">
      <dgm:prSet presAssocID="{0C628043-5A79-4948-8321-03A2C3B09E37}" presName="spaceRect" presStyleCnt="0"/>
      <dgm:spPr/>
    </dgm:pt>
    <dgm:pt modelId="{EA039F27-F413-40C0-B79D-B66EC5E2D00C}" type="pres">
      <dgm:prSet presAssocID="{0C628043-5A79-4948-8321-03A2C3B09E37}" presName="parTx" presStyleLbl="revTx" presStyleIdx="0" presStyleCnt="3">
        <dgm:presLayoutVars>
          <dgm:chMax val="0"/>
          <dgm:chPref val="0"/>
        </dgm:presLayoutVars>
      </dgm:prSet>
      <dgm:spPr/>
    </dgm:pt>
    <dgm:pt modelId="{1DE0A20F-0F71-493E-9A5E-FB190B60CBF2}" type="pres">
      <dgm:prSet presAssocID="{BDE1D835-2815-4375-9FB8-8819209D5976}" presName="sibTrans" presStyleCnt="0"/>
      <dgm:spPr/>
    </dgm:pt>
    <dgm:pt modelId="{7549788D-5028-4711-B05E-0FEEA1A7EF57}" type="pres">
      <dgm:prSet presAssocID="{7B89017B-02BE-4CDF-9ABE-348700D68A9D}" presName="compNode" presStyleCnt="0"/>
      <dgm:spPr/>
    </dgm:pt>
    <dgm:pt modelId="{02335956-51DA-48CF-9A63-709A5DEF9B59}" type="pres">
      <dgm:prSet presAssocID="{7B89017B-02BE-4CDF-9ABE-348700D68A9D}" presName="bgRect" presStyleLbl="bgShp" presStyleIdx="1" presStyleCnt="3"/>
      <dgm:spPr/>
    </dgm:pt>
    <dgm:pt modelId="{115B279C-4387-43A6-8FBA-F4D73E0B0220}" type="pres">
      <dgm:prSet presAssocID="{7B89017B-02BE-4CDF-9ABE-348700D68A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75EF91-806D-4869-A5AF-B80B868E57B4}" type="pres">
      <dgm:prSet presAssocID="{7B89017B-02BE-4CDF-9ABE-348700D68A9D}" presName="spaceRect" presStyleCnt="0"/>
      <dgm:spPr/>
    </dgm:pt>
    <dgm:pt modelId="{76E3A594-3D34-4815-ABF2-8F3B4DCA07F0}" type="pres">
      <dgm:prSet presAssocID="{7B89017B-02BE-4CDF-9ABE-348700D68A9D}" presName="parTx" presStyleLbl="revTx" presStyleIdx="1" presStyleCnt="3">
        <dgm:presLayoutVars>
          <dgm:chMax val="0"/>
          <dgm:chPref val="0"/>
        </dgm:presLayoutVars>
      </dgm:prSet>
      <dgm:spPr/>
    </dgm:pt>
    <dgm:pt modelId="{39D06BCB-083E-4BDB-873F-E8097651924E}" type="pres">
      <dgm:prSet presAssocID="{98B35711-C30C-449C-AA19-5C9242192746}" presName="sibTrans" presStyleCnt="0"/>
      <dgm:spPr/>
    </dgm:pt>
    <dgm:pt modelId="{EE60E663-04F6-4111-A16E-20A29FEEB839}" type="pres">
      <dgm:prSet presAssocID="{D6A29FC2-1699-48D5-8956-8B937919B3DA}" presName="compNode" presStyleCnt="0"/>
      <dgm:spPr/>
    </dgm:pt>
    <dgm:pt modelId="{DEEB2D76-83FD-400B-8400-62C34DC26A1C}" type="pres">
      <dgm:prSet presAssocID="{D6A29FC2-1699-48D5-8956-8B937919B3DA}" presName="bgRect" presStyleLbl="bgShp" presStyleIdx="2" presStyleCnt="3"/>
      <dgm:spPr/>
    </dgm:pt>
    <dgm:pt modelId="{444FAB69-F61A-4620-9A68-EFFAF4481832}" type="pres">
      <dgm:prSet presAssocID="{D6A29FC2-1699-48D5-8956-8B937919B3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208F049-1E6C-4D4D-B86F-50617CD9BB29}" type="pres">
      <dgm:prSet presAssocID="{D6A29FC2-1699-48D5-8956-8B937919B3DA}" presName="spaceRect" presStyleCnt="0"/>
      <dgm:spPr/>
    </dgm:pt>
    <dgm:pt modelId="{8D6EAFC8-7023-4F12-81F3-555781FAC096}" type="pres">
      <dgm:prSet presAssocID="{D6A29FC2-1699-48D5-8956-8B937919B3D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A56E17-2E30-4614-A0F9-2F38215E8FFB}" type="presOf" srcId="{0C628043-5A79-4948-8321-03A2C3B09E37}" destId="{EA039F27-F413-40C0-B79D-B66EC5E2D00C}" srcOrd="0" destOrd="0" presId="urn:microsoft.com/office/officeart/2018/2/layout/IconVerticalSolidList"/>
    <dgm:cxn modelId="{C7ACEE1C-549B-4525-8408-2061C50D62D3}" type="presOf" srcId="{BFFE0B3C-D680-4808-9A65-D756650EA49E}" destId="{E5BD1E3E-57C1-4CEA-B2D7-CDA2420CE81A}" srcOrd="0" destOrd="0" presId="urn:microsoft.com/office/officeart/2018/2/layout/IconVerticalSolidList"/>
    <dgm:cxn modelId="{43FB6172-FBB7-4843-AF58-000127A123AA}" srcId="{BFFE0B3C-D680-4808-9A65-D756650EA49E}" destId="{7B89017B-02BE-4CDF-9ABE-348700D68A9D}" srcOrd="1" destOrd="0" parTransId="{647D79B2-A155-45E0-8B45-3174D209C892}" sibTransId="{98B35711-C30C-449C-AA19-5C9242192746}"/>
    <dgm:cxn modelId="{78BABB76-C7D4-44ED-9867-3157CC1668F2}" srcId="{BFFE0B3C-D680-4808-9A65-D756650EA49E}" destId="{D6A29FC2-1699-48D5-8956-8B937919B3DA}" srcOrd="2" destOrd="0" parTransId="{85FCF27F-E843-477C-A588-BAD7645737CB}" sibTransId="{29BC3B6B-24D2-4D09-AD0A-D9D1F11C1D80}"/>
    <dgm:cxn modelId="{1B194E9D-DE92-4F24-B871-5E6842780DA2}" type="presOf" srcId="{7B89017B-02BE-4CDF-9ABE-348700D68A9D}" destId="{76E3A594-3D34-4815-ABF2-8F3B4DCA07F0}" srcOrd="0" destOrd="0" presId="urn:microsoft.com/office/officeart/2018/2/layout/IconVerticalSolidList"/>
    <dgm:cxn modelId="{8F4AA1C3-A216-4D5B-9F06-F2CD670100C4}" type="presOf" srcId="{D6A29FC2-1699-48D5-8956-8B937919B3DA}" destId="{8D6EAFC8-7023-4F12-81F3-555781FAC096}" srcOrd="0" destOrd="0" presId="urn:microsoft.com/office/officeart/2018/2/layout/IconVerticalSolidList"/>
    <dgm:cxn modelId="{E38C14FB-C051-410F-9290-880F3F297BBC}" srcId="{BFFE0B3C-D680-4808-9A65-D756650EA49E}" destId="{0C628043-5A79-4948-8321-03A2C3B09E37}" srcOrd="0" destOrd="0" parTransId="{B5BE43E1-15E8-4FE2-96F7-CB32229A5A49}" sibTransId="{BDE1D835-2815-4375-9FB8-8819209D5976}"/>
    <dgm:cxn modelId="{83DD2A88-ABCB-4460-B7FB-5D54EFF862B1}" type="presParOf" srcId="{E5BD1E3E-57C1-4CEA-B2D7-CDA2420CE81A}" destId="{5F46C81A-3E3D-429F-966B-4FDCFF1CA360}" srcOrd="0" destOrd="0" presId="urn:microsoft.com/office/officeart/2018/2/layout/IconVerticalSolidList"/>
    <dgm:cxn modelId="{26C64413-89FD-4B41-9937-13F0BF98886F}" type="presParOf" srcId="{5F46C81A-3E3D-429F-966B-4FDCFF1CA360}" destId="{04F6F98E-26C1-411D-97BE-AFD7CBCCF1E3}" srcOrd="0" destOrd="0" presId="urn:microsoft.com/office/officeart/2018/2/layout/IconVerticalSolidList"/>
    <dgm:cxn modelId="{396C9948-8EC5-4B4A-8BDC-FBBD76B3FB4E}" type="presParOf" srcId="{5F46C81A-3E3D-429F-966B-4FDCFF1CA360}" destId="{DA35EC81-CB83-4AD2-A843-8CD221707981}" srcOrd="1" destOrd="0" presId="urn:microsoft.com/office/officeart/2018/2/layout/IconVerticalSolidList"/>
    <dgm:cxn modelId="{ED84EECA-5CE8-41F6-8C33-93424605D3F3}" type="presParOf" srcId="{5F46C81A-3E3D-429F-966B-4FDCFF1CA360}" destId="{D5D3E680-C2EC-4451-8A8A-F5F9B70E8E1E}" srcOrd="2" destOrd="0" presId="urn:microsoft.com/office/officeart/2018/2/layout/IconVerticalSolidList"/>
    <dgm:cxn modelId="{E72402DF-EC49-4FC6-9C16-57E924EEDB48}" type="presParOf" srcId="{5F46C81A-3E3D-429F-966B-4FDCFF1CA360}" destId="{EA039F27-F413-40C0-B79D-B66EC5E2D00C}" srcOrd="3" destOrd="0" presId="urn:microsoft.com/office/officeart/2018/2/layout/IconVerticalSolidList"/>
    <dgm:cxn modelId="{7E667672-C4AC-437B-8566-7E52B91D760D}" type="presParOf" srcId="{E5BD1E3E-57C1-4CEA-B2D7-CDA2420CE81A}" destId="{1DE0A20F-0F71-493E-9A5E-FB190B60CBF2}" srcOrd="1" destOrd="0" presId="urn:microsoft.com/office/officeart/2018/2/layout/IconVerticalSolidList"/>
    <dgm:cxn modelId="{8B3584C2-BB58-41D6-8DB2-BE63AF8FC521}" type="presParOf" srcId="{E5BD1E3E-57C1-4CEA-B2D7-CDA2420CE81A}" destId="{7549788D-5028-4711-B05E-0FEEA1A7EF57}" srcOrd="2" destOrd="0" presId="urn:microsoft.com/office/officeart/2018/2/layout/IconVerticalSolidList"/>
    <dgm:cxn modelId="{CD8D24BB-9B3E-4749-B79C-4D841CF46969}" type="presParOf" srcId="{7549788D-5028-4711-B05E-0FEEA1A7EF57}" destId="{02335956-51DA-48CF-9A63-709A5DEF9B59}" srcOrd="0" destOrd="0" presId="urn:microsoft.com/office/officeart/2018/2/layout/IconVerticalSolidList"/>
    <dgm:cxn modelId="{2872E3ED-A3B1-4D1E-9415-F36355921A12}" type="presParOf" srcId="{7549788D-5028-4711-B05E-0FEEA1A7EF57}" destId="{115B279C-4387-43A6-8FBA-F4D73E0B0220}" srcOrd="1" destOrd="0" presId="urn:microsoft.com/office/officeart/2018/2/layout/IconVerticalSolidList"/>
    <dgm:cxn modelId="{F7C1FC12-6DAD-46A6-B0EB-226916CC257D}" type="presParOf" srcId="{7549788D-5028-4711-B05E-0FEEA1A7EF57}" destId="{0E75EF91-806D-4869-A5AF-B80B868E57B4}" srcOrd="2" destOrd="0" presId="urn:microsoft.com/office/officeart/2018/2/layout/IconVerticalSolidList"/>
    <dgm:cxn modelId="{1FA25A2D-9899-4EEC-873A-3FE3E3E0B823}" type="presParOf" srcId="{7549788D-5028-4711-B05E-0FEEA1A7EF57}" destId="{76E3A594-3D34-4815-ABF2-8F3B4DCA07F0}" srcOrd="3" destOrd="0" presId="urn:microsoft.com/office/officeart/2018/2/layout/IconVerticalSolidList"/>
    <dgm:cxn modelId="{0793B524-B46F-4BB9-B5C7-D85E70519C0D}" type="presParOf" srcId="{E5BD1E3E-57C1-4CEA-B2D7-CDA2420CE81A}" destId="{39D06BCB-083E-4BDB-873F-E8097651924E}" srcOrd="3" destOrd="0" presId="urn:microsoft.com/office/officeart/2018/2/layout/IconVerticalSolidList"/>
    <dgm:cxn modelId="{64F08667-E972-44A8-9F01-E980943CF04E}" type="presParOf" srcId="{E5BD1E3E-57C1-4CEA-B2D7-CDA2420CE81A}" destId="{EE60E663-04F6-4111-A16E-20A29FEEB839}" srcOrd="4" destOrd="0" presId="urn:microsoft.com/office/officeart/2018/2/layout/IconVerticalSolidList"/>
    <dgm:cxn modelId="{A6580A1E-2517-4A46-9DFF-A15362452B01}" type="presParOf" srcId="{EE60E663-04F6-4111-A16E-20A29FEEB839}" destId="{DEEB2D76-83FD-400B-8400-62C34DC26A1C}" srcOrd="0" destOrd="0" presId="urn:microsoft.com/office/officeart/2018/2/layout/IconVerticalSolidList"/>
    <dgm:cxn modelId="{E302D30E-F762-463F-9E56-6A9FFF6057B6}" type="presParOf" srcId="{EE60E663-04F6-4111-A16E-20A29FEEB839}" destId="{444FAB69-F61A-4620-9A68-EFFAF4481832}" srcOrd="1" destOrd="0" presId="urn:microsoft.com/office/officeart/2018/2/layout/IconVerticalSolidList"/>
    <dgm:cxn modelId="{22801218-F0F0-4E80-B190-9188BF1D30DE}" type="presParOf" srcId="{EE60E663-04F6-4111-A16E-20A29FEEB839}" destId="{7208F049-1E6C-4D4D-B86F-50617CD9BB29}" srcOrd="2" destOrd="0" presId="urn:microsoft.com/office/officeart/2018/2/layout/IconVerticalSolidList"/>
    <dgm:cxn modelId="{AB28E5C8-8C6F-4D0F-95A6-930951ED30F8}" type="presParOf" srcId="{EE60E663-04F6-4111-A16E-20A29FEEB839}" destId="{8D6EAFC8-7023-4F12-81F3-555781FAC0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011D1-A906-43B6-9C09-501C8C444256}">
      <dsp:nvSpPr>
        <dsp:cNvPr id="0" name=""/>
        <dsp:cNvSpPr/>
      </dsp:nvSpPr>
      <dsp:spPr>
        <a:xfrm>
          <a:off x="773" y="0"/>
          <a:ext cx="3134319" cy="35848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Keep logs of who changes what</a:t>
          </a:r>
        </a:p>
      </dsp:txBody>
      <dsp:txXfrm>
        <a:off x="773" y="1433939"/>
        <a:ext cx="3134319" cy="2150910"/>
      </dsp:txXfrm>
    </dsp:sp>
    <dsp:sp modelId="{B33E5AD6-C73A-4817-BCBF-D32A059240E2}">
      <dsp:nvSpPr>
        <dsp:cNvPr id="0" name=""/>
        <dsp:cNvSpPr/>
      </dsp:nvSpPr>
      <dsp:spPr>
        <a:xfrm>
          <a:off x="773" y="0"/>
          <a:ext cx="3134319" cy="143394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19" cy="1433940"/>
      </dsp:txXfrm>
    </dsp:sp>
    <dsp:sp modelId="{BDE0EE43-27AB-4516-A5EA-0173461910C5}">
      <dsp:nvSpPr>
        <dsp:cNvPr id="0" name=""/>
        <dsp:cNvSpPr/>
      </dsp:nvSpPr>
      <dsp:spPr>
        <a:xfrm>
          <a:off x="3385839" y="0"/>
          <a:ext cx="3134319" cy="358485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Set up alerts if something weird happens</a:t>
          </a:r>
        </a:p>
      </dsp:txBody>
      <dsp:txXfrm>
        <a:off x="3385839" y="1433939"/>
        <a:ext cx="3134319" cy="2150910"/>
      </dsp:txXfrm>
    </dsp:sp>
    <dsp:sp modelId="{3FE3886C-93E2-4C42-8E84-03E1C32F92E3}">
      <dsp:nvSpPr>
        <dsp:cNvPr id="0" name=""/>
        <dsp:cNvSpPr/>
      </dsp:nvSpPr>
      <dsp:spPr>
        <a:xfrm>
          <a:off x="3385839" y="0"/>
          <a:ext cx="3134319" cy="143394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19" cy="1433940"/>
      </dsp:txXfrm>
    </dsp:sp>
    <dsp:sp modelId="{35358084-F57E-47BE-8285-762A7E2526E4}">
      <dsp:nvSpPr>
        <dsp:cNvPr id="0" name=""/>
        <dsp:cNvSpPr/>
      </dsp:nvSpPr>
      <dsp:spPr>
        <a:xfrm>
          <a:off x="6770905" y="0"/>
          <a:ext cx="3134319" cy="35848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Track changes with audit logs</a:t>
          </a:r>
        </a:p>
      </dsp:txBody>
      <dsp:txXfrm>
        <a:off x="6770905" y="1433939"/>
        <a:ext cx="3134319" cy="2150910"/>
      </dsp:txXfrm>
    </dsp:sp>
    <dsp:sp modelId="{ACB55F83-FCDF-413C-8D1A-9DCA5C90BA3B}">
      <dsp:nvSpPr>
        <dsp:cNvPr id="0" name=""/>
        <dsp:cNvSpPr/>
      </dsp:nvSpPr>
      <dsp:spPr>
        <a:xfrm>
          <a:off x="6770905" y="0"/>
          <a:ext cx="3134319" cy="1433940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19" cy="1433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6E4E8-C908-43D9-90B6-5E2E32C9BD48}">
      <dsp:nvSpPr>
        <dsp:cNvPr id="0" name=""/>
        <dsp:cNvSpPr/>
      </dsp:nvSpPr>
      <dsp:spPr>
        <a:xfrm>
          <a:off x="522" y="856935"/>
          <a:ext cx="2117627" cy="25411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0" rIns="2091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Require reviews before making changes</a:t>
          </a:r>
        </a:p>
      </dsp:txBody>
      <dsp:txXfrm>
        <a:off x="522" y="1873396"/>
        <a:ext cx="2117627" cy="1524691"/>
      </dsp:txXfrm>
    </dsp:sp>
    <dsp:sp modelId="{AD3A3326-DAB7-402D-9AC7-5814F46607CC}">
      <dsp:nvSpPr>
        <dsp:cNvPr id="0" name=""/>
        <dsp:cNvSpPr/>
      </dsp:nvSpPr>
      <dsp:spPr>
        <a:xfrm>
          <a:off x="522" y="856935"/>
          <a:ext cx="2117627" cy="10164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165100" rIns="209175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01</a:t>
          </a:r>
        </a:p>
      </dsp:txBody>
      <dsp:txXfrm>
        <a:off x="522" y="856935"/>
        <a:ext cx="2117627" cy="1016461"/>
      </dsp:txXfrm>
    </dsp:sp>
    <dsp:sp modelId="{3DF02B69-C1D1-4E29-A72E-45E1B5957116}">
      <dsp:nvSpPr>
        <dsp:cNvPr id="0" name=""/>
        <dsp:cNvSpPr/>
      </dsp:nvSpPr>
      <dsp:spPr>
        <a:xfrm>
          <a:off x="2287560" y="856935"/>
          <a:ext cx="2117627" cy="2541152"/>
        </a:xfrm>
        <a:prstGeom prst="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0" rIns="2091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sure important code can’t be deleted easily</a:t>
          </a:r>
        </a:p>
      </dsp:txBody>
      <dsp:txXfrm>
        <a:off x="2287560" y="1873396"/>
        <a:ext cx="2117627" cy="1524691"/>
      </dsp:txXfrm>
    </dsp:sp>
    <dsp:sp modelId="{2EAE1D34-937A-4B64-8BF6-F709C8DC24A4}">
      <dsp:nvSpPr>
        <dsp:cNvPr id="0" name=""/>
        <dsp:cNvSpPr/>
      </dsp:nvSpPr>
      <dsp:spPr>
        <a:xfrm>
          <a:off x="2287560" y="856935"/>
          <a:ext cx="2117627" cy="10164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165100" rIns="209175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02</a:t>
          </a:r>
        </a:p>
      </dsp:txBody>
      <dsp:txXfrm>
        <a:off x="2287560" y="856935"/>
        <a:ext cx="2117627" cy="1016461"/>
      </dsp:txXfrm>
    </dsp:sp>
    <dsp:sp modelId="{233B7566-6842-4800-AE24-075226C53136}">
      <dsp:nvSpPr>
        <dsp:cNvPr id="0" name=""/>
        <dsp:cNvSpPr/>
      </dsp:nvSpPr>
      <dsp:spPr>
        <a:xfrm>
          <a:off x="4574597" y="856935"/>
          <a:ext cx="2117627" cy="2541152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0" rIns="20917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Lock down changes to main branches</a:t>
          </a:r>
        </a:p>
      </dsp:txBody>
      <dsp:txXfrm>
        <a:off x="4574597" y="1873396"/>
        <a:ext cx="2117627" cy="1524691"/>
      </dsp:txXfrm>
    </dsp:sp>
    <dsp:sp modelId="{382B6536-B052-4B43-B316-ED5A61A101E0}">
      <dsp:nvSpPr>
        <dsp:cNvPr id="0" name=""/>
        <dsp:cNvSpPr/>
      </dsp:nvSpPr>
      <dsp:spPr>
        <a:xfrm>
          <a:off x="4574597" y="856935"/>
          <a:ext cx="2117627" cy="101646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175" tIns="165100" rIns="209175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03</a:t>
          </a:r>
        </a:p>
      </dsp:txBody>
      <dsp:txXfrm>
        <a:off x="4574597" y="856935"/>
        <a:ext cx="2117627" cy="1016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28EA5-DAC5-4BA6-BEE7-90842F7662B8}">
      <dsp:nvSpPr>
        <dsp:cNvPr id="0" name=""/>
        <dsp:cNvSpPr/>
      </dsp:nvSpPr>
      <dsp:spPr>
        <a:xfrm>
          <a:off x="623999" y="262424"/>
          <a:ext cx="1784250" cy="1784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D5982-C940-48A6-A10B-CCBAF45BD7D6}">
      <dsp:nvSpPr>
        <dsp:cNvPr id="0" name=""/>
        <dsp:cNvSpPr/>
      </dsp:nvSpPr>
      <dsp:spPr>
        <a:xfrm>
          <a:off x="1004249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C6836-A1D7-41AF-A682-053EF8DA84ED}">
      <dsp:nvSpPr>
        <dsp:cNvPr id="0" name=""/>
        <dsp:cNvSpPr/>
      </dsp:nvSpPr>
      <dsp:spPr>
        <a:xfrm>
          <a:off x="53624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Scan for risky files</a:t>
          </a:r>
        </a:p>
      </dsp:txBody>
      <dsp:txXfrm>
        <a:off x="53624" y="2602425"/>
        <a:ext cx="2925000" cy="720000"/>
      </dsp:txXfrm>
    </dsp:sp>
    <dsp:sp modelId="{77308737-FB0D-4F7A-958E-C879EC8AB4FE}">
      <dsp:nvSpPr>
        <dsp:cNvPr id="0" name=""/>
        <dsp:cNvSpPr/>
      </dsp:nvSpPr>
      <dsp:spPr>
        <a:xfrm>
          <a:off x="4060874" y="262424"/>
          <a:ext cx="1784250" cy="1784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10737-57AE-410A-8597-8DF1C4763909}">
      <dsp:nvSpPr>
        <dsp:cNvPr id="0" name=""/>
        <dsp:cNvSpPr/>
      </dsp:nvSpPr>
      <dsp:spPr>
        <a:xfrm>
          <a:off x="4441124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060EA-C3A4-4CCE-8BDF-8311B7154255}">
      <dsp:nvSpPr>
        <dsp:cNvPr id="0" name=""/>
        <dsp:cNvSpPr/>
      </dsp:nvSpPr>
      <dsp:spPr>
        <a:xfrm>
          <a:off x="3490499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Keep software updated</a:t>
          </a:r>
        </a:p>
      </dsp:txBody>
      <dsp:txXfrm>
        <a:off x="3490499" y="2602425"/>
        <a:ext cx="2925000" cy="720000"/>
      </dsp:txXfrm>
    </dsp:sp>
    <dsp:sp modelId="{8ED3017E-BFC9-4372-B0EB-825E99557263}">
      <dsp:nvSpPr>
        <dsp:cNvPr id="0" name=""/>
        <dsp:cNvSpPr/>
      </dsp:nvSpPr>
      <dsp:spPr>
        <a:xfrm>
          <a:off x="7497749" y="262424"/>
          <a:ext cx="1784250" cy="1784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C90BB-E8A5-40FB-871E-372347604C5E}">
      <dsp:nvSpPr>
        <dsp:cNvPr id="0" name=""/>
        <dsp:cNvSpPr/>
      </dsp:nvSpPr>
      <dsp:spPr>
        <a:xfrm>
          <a:off x="7877999" y="642674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5A9D2-485D-46F9-A2A7-FD7E157797F5}">
      <dsp:nvSpPr>
        <dsp:cNvPr id="0" name=""/>
        <dsp:cNvSpPr/>
      </dsp:nvSpPr>
      <dsp:spPr>
        <a:xfrm>
          <a:off x="6927374" y="2602425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Test code for security flaws automatically</a:t>
          </a:r>
        </a:p>
      </dsp:txBody>
      <dsp:txXfrm>
        <a:off x="6927374" y="2602425"/>
        <a:ext cx="2925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6F98E-26C1-411D-97BE-AFD7CBCCF1E3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5EC81-CB83-4AD2-A843-8CD221707981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39F27-F413-40C0-B79D-B66EC5E2D00C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copies of the code in case of problems</a:t>
          </a:r>
        </a:p>
      </dsp:txBody>
      <dsp:txXfrm>
        <a:off x="1182711" y="437"/>
        <a:ext cx="8723287" cy="1023992"/>
      </dsp:txXfrm>
    </dsp:sp>
    <dsp:sp modelId="{02335956-51DA-48CF-9A63-709A5DEF9B59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B279C-4387-43A6-8FBA-F4D73E0B0220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3A594-3D34-4815-ABF2-8F3B4DCA07F0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Have a plan for what to do if things go wrong</a:t>
          </a:r>
        </a:p>
      </dsp:txBody>
      <dsp:txXfrm>
        <a:off x="1182711" y="1280428"/>
        <a:ext cx="8723287" cy="1023992"/>
      </dsp:txXfrm>
    </dsp:sp>
    <dsp:sp modelId="{DEEB2D76-83FD-400B-8400-62C34DC26A1C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FAB69-F61A-4620-9A68-EFFAF4481832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EAFC8-7023-4F12-81F3-555781FAC096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Teach team members about security best practices</a:t>
          </a:r>
        </a:p>
      </dsp:txBody>
      <dsp:txXfrm>
        <a:off x="1182711" y="2560419"/>
        <a:ext cx="8723287" cy="1023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3/2/2025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p-source-code-theft.com/source-code-security-best-practices/" TargetMode="External"/><Relationship Id="rId2" Type="http://schemas.openxmlformats.org/officeDocument/2006/relationships/hyperlink" Target="https://docs.github.com/en/code-security/getting-started/quickstart-for-securing-your-reposit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www-project-secure-coding-practices-quick-reference-guide/stable-en/01-introduction/05-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Security Controls in Shared Source Code Repositories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Brooks Roberts</a:t>
            </a:r>
          </a:p>
          <a:p>
            <a:pPr algn="ctr"/>
            <a:r>
              <a:rPr lang="en-US" dirty="0"/>
              <a:t>3/2/25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3D13-3FE4-5EB9-2077-B660040D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1C763-D8A2-AE39-9646-461C1B84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GitHub. (n.d.). </a:t>
            </a:r>
            <a:r>
              <a:rPr lang="en-US" dirty="0" err="1"/>
              <a:t>Quickstart</a:t>
            </a:r>
            <a:r>
              <a:rPr lang="en-US" dirty="0"/>
              <a:t> for securing your repository. </a:t>
            </a:r>
            <a:r>
              <a:rPr lang="en-US" dirty="0">
                <a:hlinkClick r:id="rId2"/>
              </a:rPr>
              <a:t>https://docs.github.com/en/code-security/getting-started/quickstart-for-securing-your-repository</a:t>
            </a:r>
            <a:endParaRPr lang="en-US" dirty="0"/>
          </a:p>
          <a:p>
            <a:r>
              <a:rPr lang="en-US" dirty="0"/>
              <a:t>Stop Source Code Theft. (n.d.). Source code security best practices. </a:t>
            </a:r>
            <a:r>
              <a:rPr lang="en-US" dirty="0">
                <a:hlinkClick r:id="rId3"/>
              </a:rPr>
              <a:t>https://www.stop-source-code-theft.com/source-code-security-best-practices/</a:t>
            </a:r>
            <a:endParaRPr lang="en-US" dirty="0"/>
          </a:p>
          <a:p>
            <a:r>
              <a:rPr lang="en-US" dirty="0"/>
              <a:t>OWASP Foundation. (n.d.). Secure coding practices - Quick reference guide: Introduction. </a:t>
            </a:r>
            <a:r>
              <a:rPr lang="en-US" dirty="0">
                <a:hlinkClick r:id="rId4"/>
              </a:rPr>
              <a:t>https://owasp.org/www-project-secure-coding-practices-quick-reference-guide/stable-en/01-introduction/05-introduction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85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Are Shared Repositories?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1600" dirty="0"/>
              <a:t>Places where multiple people work on code (GitHub, GitLab, Bitbucket)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Why security matters: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Hackers can steal or change code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Mistakes can expose passwords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Bad code can break apps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842C70-EFC6-3707-2E96-68661652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Access the Code?</a:t>
            </a:r>
          </a:p>
        </p:txBody>
      </p:sp>
      <p:pic>
        <p:nvPicPr>
          <p:cNvPr id="8" name="Picture Placeholder 7" descr="People collaborating at computer">
            <a:extLst>
              <a:ext uri="{FF2B5EF4-FFF2-40B4-BE49-F238E27FC236}">
                <a16:creationId xmlns:a16="http://schemas.microsoft.com/office/drawing/2014/main" id="{EDFB723E-01D8-716E-2749-E8C52C371B8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900" b="2900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961D2-6410-CD12-DE1E-F52879CA7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who can see or change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2-Step Login for extra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people log in using work accounts (SSO)</a:t>
            </a:r>
          </a:p>
        </p:txBody>
      </p:sp>
    </p:spTree>
    <p:extLst>
      <p:ext uri="{BB962C8B-B14F-4D97-AF65-F5344CB8AC3E}">
        <p14:creationId xmlns:p14="http://schemas.microsoft.com/office/powerpoint/2010/main" val="231411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EBB89-F290-5CE8-7426-AA3BF99C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Writing Safe Code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A448B4A-B9F0-C396-40DB-CA26F2C2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54" r="4732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4AA1B-F5CD-27A4-971B-BA0F9645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Have teammates check code before it goes live</a:t>
            </a:r>
          </a:p>
          <a:p>
            <a:r>
              <a:rPr lang="en-US" dirty="0"/>
              <a:t>Use tools that catch mistakes early (like spell check for code)</a:t>
            </a:r>
          </a:p>
          <a:p>
            <a:r>
              <a:rPr lang="en-US" dirty="0"/>
              <a:t>Make sure people sign their work so it's traceable</a:t>
            </a:r>
          </a:p>
        </p:txBody>
      </p:sp>
    </p:spTree>
    <p:extLst>
      <p:ext uri="{BB962C8B-B14F-4D97-AF65-F5344CB8AC3E}">
        <p14:creationId xmlns:p14="http://schemas.microsoft.com/office/powerpoint/2010/main" val="161671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40462-CD84-BC26-25E1-38991E38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Keeping Secrets Safe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40B25C-87AC-0110-C5D5-98B4E0FD1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Never store passwords or secret keys in the code</a:t>
            </a:r>
          </a:p>
          <a:p>
            <a:r>
              <a:rPr lang="en-US" sz="2000" dirty="0"/>
              <a:t>Use tools that find secrets by mistake (</a:t>
            </a:r>
            <a:r>
              <a:rPr lang="en-US" sz="2000" dirty="0" err="1"/>
              <a:t>GitGuardian</a:t>
            </a:r>
            <a:r>
              <a:rPr lang="en-US" sz="2000" dirty="0"/>
              <a:t>)</a:t>
            </a:r>
          </a:p>
          <a:p>
            <a:r>
              <a:rPr lang="en-US" sz="2000" dirty="0"/>
              <a:t>Store passwords safely (like a locked box: AWS Secrets Manager)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E89351C3-42B3-F26D-53EC-56CF6391F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340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A8795-5FB7-3727-B3C5-8D53F18F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Watching for Trouble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8F04D2-1005-E46C-1E0F-70BC79EB7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1463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50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DC38B-EC0F-D264-0DB1-F57A1C27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Protecting the Repository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4985F2-E149-07FF-C102-5798D0282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2509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8083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BBE1-30FB-2A37-9CBF-AE255B55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Checking for Problems</a:t>
            </a:r>
            <a:endParaRPr lang="en-US" dirty="0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18B58FE7-B852-C985-54F9-0D958C308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03280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922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18DBE-553F-2553-51A4-8922089C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Backups &amp; Training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CF2E85-9EE1-88DF-FDFA-42F6CA7A6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60951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3798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525</TotalTime>
  <Words>327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Tw Cen MT</vt:lpstr>
      <vt:lpstr>Wingdings</vt:lpstr>
      <vt:lpstr>Circuit</vt:lpstr>
      <vt:lpstr>Security Controls in Shared Source Code Repositories</vt:lpstr>
      <vt:lpstr>What Are Shared Repositories?</vt:lpstr>
      <vt:lpstr>Who Can Access the Code?</vt:lpstr>
      <vt:lpstr>Writing Safe Code</vt:lpstr>
      <vt:lpstr>Keeping Secrets Safe</vt:lpstr>
      <vt:lpstr>Watching for Trouble</vt:lpstr>
      <vt:lpstr>Protecting the Repository</vt:lpstr>
      <vt:lpstr>Checking for Problems</vt:lpstr>
      <vt:lpstr>Backups &amp; Training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 roberts</dc:creator>
  <cp:lastModifiedBy>brooks roberts</cp:lastModifiedBy>
  <cp:revision>1</cp:revision>
  <dcterms:created xsi:type="dcterms:W3CDTF">2025-03-02T14:40:27Z</dcterms:created>
  <dcterms:modified xsi:type="dcterms:W3CDTF">2025-03-02T23:25:29Z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